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5" r:id="rId3"/>
    <p:sldId id="266" r:id="rId4"/>
    <p:sldId id="258" r:id="rId5"/>
    <p:sldId id="267" r:id="rId6"/>
    <p:sldId id="279" r:id="rId7"/>
    <p:sldId id="280" r:id="rId8"/>
    <p:sldId id="281" r:id="rId9"/>
    <p:sldId id="282" r:id="rId10"/>
    <p:sldId id="277" r:id="rId11"/>
    <p:sldId id="269" r:id="rId12"/>
    <p:sldId id="270" r:id="rId13"/>
    <p:sldId id="271" r:id="rId14"/>
    <p:sldId id="272" r:id="rId15"/>
    <p:sldId id="273" r:id="rId16"/>
    <p:sldId id="283" r:id="rId17"/>
    <p:sldId id="284" r:id="rId18"/>
    <p:sldId id="285" r:id="rId19"/>
    <p:sldId id="286" r:id="rId20"/>
    <p:sldId id="259" r:id="rId21"/>
    <p:sldId id="261" r:id="rId22"/>
    <p:sldId id="275" r:id="rId23"/>
    <p:sldId id="276" r:id="rId24"/>
    <p:sldId id="274" r:id="rId25"/>
    <p:sldId id="263" r:id="rId26"/>
    <p:sldId id="264" r:id="rId27"/>
  </p:sldIdLst>
  <p:sldSz cx="9144000" cy="6858000" type="screen4x3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fif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image" Target="../media/image16.png"/><Relationship Id="rId4" Type="http://schemas.openxmlformats.org/officeDocument/2006/relationships/image" Target="../media/image19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fif"/><Relationship Id="rId2" Type="http://schemas.openxmlformats.org/officeDocument/2006/relationships/image" Target="../media/image44.jfif"/><Relationship Id="rId1" Type="http://schemas.openxmlformats.org/officeDocument/2006/relationships/image" Target="../media/image43.jpg"/><Relationship Id="rId4" Type="http://schemas.openxmlformats.org/officeDocument/2006/relationships/image" Target="../media/image46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4" Type="http://schemas.openxmlformats.org/officeDocument/2006/relationships/image" Target="../media/image8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fif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png"/><Relationship Id="rId1" Type="http://schemas.openxmlformats.org/officeDocument/2006/relationships/image" Target="../media/image17.jpeg"/><Relationship Id="rId4" Type="http://schemas.openxmlformats.org/officeDocument/2006/relationships/image" Target="../media/image19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image" Target="../media/image20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fif"/><Relationship Id="rId2" Type="http://schemas.openxmlformats.org/officeDocument/2006/relationships/image" Target="../media/image44.jfif"/><Relationship Id="rId1" Type="http://schemas.openxmlformats.org/officeDocument/2006/relationships/image" Target="../media/image43.jpg"/><Relationship Id="rId4" Type="http://schemas.openxmlformats.org/officeDocument/2006/relationships/image" Target="../media/image4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29D4A6-4C10-406A-89EF-68E2C5A2A63C}" type="doc">
      <dgm:prSet loTypeId="urn:microsoft.com/office/officeart/2008/layout/PictureStrips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E811E10A-E596-4DFD-AA1B-53E799085D95}">
      <dgm:prSet phldrT="[Текст]" custT="1"/>
      <dgm:spPr/>
      <dgm:t>
        <a:bodyPr/>
        <a:lstStyle/>
        <a:p>
          <a:pPr algn="ctr"/>
          <a:r>
            <a: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Ухудшение экологической обстановки</a:t>
          </a:r>
        </a:p>
      </dgm:t>
    </dgm:pt>
    <dgm:pt modelId="{7DDCA1F9-569C-4AD8-BFA3-C9224A292723}" type="parTrans" cxnId="{0AA69B1D-F736-4660-9D37-EE0EF1306B6F}">
      <dgm:prSet/>
      <dgm:spPr/>
      <dgm:t>
        <a:bodyPr/>
        <a:lstStyle/>
        <a:p>
          <a:endParaRPr lang="ru-RU"/>
        </a:p>
      </dgm:t>
    </dgm:pt>
    <dgm:pt modelId="{FE71AF1B-3B9E-4D63-B952-448EC10E5E17}" type="sibTrans" cxnId="{0AA69B1D-F736-4660-9D37-EE0EF1306B6F}">
      <dgm:prSet/>
      <dgm:spPr/>
      <dgm:t>
        <a:bodyPr/>
        <a:lstStyle/>
        <a:p>
          <a:endParaRPr lang="ru-RU"/>
        </a:p>
      </dgm:t>
    </dgm:pt>
    <dgm:pt modelId="{C43796C5-3D03-4A45-A4A9-7F0904A1C27C}">
      <dgm:prSet phldrT="[Текст]" custT="1"/>
      <dgm:spPr/>
      <dgm:t>
        <a:bodyPr/>
        <a:lstStyle/>
        <a:p>
          <a:pPr algn="ctr"/>
          <a:r>
            <a: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Риск заболеваемости населения </a:t>
          </a:r>
        </a:p>
      </dgm:t>
    </dgm:pt>
    <dgm:pt modelId="{B79DBC70-833A-4500-A9F5-CE771188371F}" type="parTrans" cxnId="{9E9DABD4-B137-4CC8-865D-8F1F9304EFC7}">
      <dgm:prSet/>
      <dgm:spPr/>
      <dgm:t>
        <a:bodyPr/>
        <a:lstStyle/>
        <a:p>
          <a:endParaRPr lang="ru-RU"/>
        </a:p>
      </dgm:t>
    </dgm:pt>
    <dgm:pt modelId="{62317D00-7D7D-4F12-A95F-F6DC02235EC3}" type="sibTrans" cxnId="{9E9DABD4-B137-4CC8-865D-8F1F9304EFC7}">
      <dgm:prSet/>
      <dgm:spPr/>
      <dgm:t>
        <a:bodyPr/>
        <a:lstStyle/>
        <a:p>
          <a:endParaRPr lang="ru-RU"/>
        </a:p>
      </dgm:t>
    </dgm:pt>
    <dgm:pt modelId="{AC7C5AE2-58D4-4C20-897F-C5FAB219E51A}">
      <dgm:prSet phldrT="[Текст]" custT="1"/>
      <dgm:spPr/>
      <dgm:t>
        <a:bodyPr/>
        <a:lstStyle/>
        <a:p>
          <a:pPr algn="ctr"/>
          <a:r>
            <a: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Выход из строя систем жизнеобеспечения</a:t>
          </a:r>
        </a:p>
      </dgm:t>
    </dgm:pt>
    <dgm:pt modelId="{EF7192B0-157C-472A-9F35-2E4185115D5D}" type="parTrans" cxnId="{0CD89358-B704-4F36-8DA8-573456036FA1}">
      <dgm:prSet/>
      <dgm:spPr/>
      <dgm:t>
        <a:bodyPr/>
        <a:lstStyle/>
        <a:p>
          <a:endParaRPr lang="ru-RU"/>
        </a:p>
      </dgm:t>
    </dgm:pt>
    <dgm:pt modelId="{5CF11901-F56F-4D8E-A563-9A70329D0919}" type="sibTrans" cxnId="{0CD89358-B704-4F36-8DA8-573456036FA1}">
      <dgm:prSet/>
      <dgm:spPr/>
      <dgm:t>
        <a:bodyPr/>
        <a:lstStyle/>
        <a:p>
          <a:endParaRPr lang="ru-RU"/>
        </a:p>
      </dgm:t>
    </dgm:pt>
    <dgm:pt modelId="{678C45B5-D712-4D2E-893D-903E4FA5A19A}" type="pres">
      <dgm:prSet presAssocID="{1729D4A6-4C10-406A-89EF-68E2C5A2A63C}" presName="Name0" presStyleCnt="0">
        <dgm:presLayoutVars>
          <dgm:dir/>
          <dgm:resizeHandles val="exact"/>
        </dgm:presLayoutVars>
      </dgm:prSet>
      <dgm:spPr/>
    </dgm:pt>
    <dgm:pt modelId="{7E727EE2-9E0C-429F-ABA9-10DB90912135}" type="pres">
      <dgm:prSet presAssocID="{E811E10A-E596-4DFD-AA1B-53E799085D95}" presName="composite" presStyleCnt="0"/>
      <dgm:spPr/>
    </dgm:pt>
    <dgm:pt modelId="{EB481947-EDA1-4A3E-9C40-722E1266BEB6}" type="pres">
      <dgm:prSet presAssocID="{E811E10A-E596-4DFD-AA1B-53E799085D95}" presName="rect1" presStyleLbl="trAlignAcc1" presStyleIdx="0" presStyleCnt="3">
        <dgm:presLayoutVars>
          <dgm:bulletEnabled val="1"/>
        </dgm:presLayoutVars>
      </dgm:prSet>
      <dgm:spPr/>
    </dgm:pt>
    <dgm:pt modelId="{F578BF51-8C83-46B3-A311-D0E1FB2A5532}" type="pres">
      <dgm:prSet presAssocID="{E811E10A-E596-4DFD-AA1B-53E799085D95}" presName="rect2" presStyleLbl="fgImgPlace1" presStyleIdx="0" presStyleCnt="3"/>
      <dgm:spPr/>
    </dgm:pt>
    <dgm:pt modelId="{E38083AC-5453-4ADE-9E22-E6997708E28C}" type="pres">
      <dgm:prSet presAssocID="{FE71AF1B-3B9E-4D63-B952-448EC10E5E17}" presName="sibTrans" presStyleCnt="0"/>
      <dgm:spPr/>
    </dgm:pt>
    <dgm:pt modelId="{707D4BD0-501E-48AF-B92D-FF8ED079F990}" type="pres">
      <dgm:prSet presAssocID="{C43796C5-3D03-4A45-A4A9-7F0904A1C27C}" presName="composite" presStyleCnt="0"/>
      <dgm:spPr/>
    </dgm:pt>
    <dgm:pt modelId="{75BEA1B3-2944-4EB9-A4F2-4521B588DE5B}" type="pres">
      <dgm:prSet presAssocID="{C43796C5-3D03-4A45-A4A9-7F0904A1C27C}" presName="rect1" presStyleLbl="trAlignAcc1" presStyleIdx="1" presStyleCnt="3">
        <dgm:presLayoutVars>
          <dgm:bulletEnabled val="1"/>
        </dgm:presLayoutVars>
      </dgm:prSet>
      <dgm:spPr/>
    </dgm:pt>
    <dgm:pt modelId="{2AC75A80-36FD-49FC-8FC2-9CB2ABFB736C}" type="pres">
      <dgm:prSet presAssocID="{C43796C5-3D03-4A45-A4A9-7F0904A1C27C}" presName="rect2" presStyleLbl="fgImgPlace1" presStyleIdx="1" presStyleCnt="3"/>
      <dgm:spPr/>
    </dgm:pt>
    <dgm:pt modelId="{3C931241-B201-4FBE-A300-B672A8FDD9A2}" type="pres">
      <dgm:prSet presAssocID="{62317D00-7D7D-4F12-A95F-F6DC02235EC3}" presName="sibTrans" presStyleCnt="0"/>
      <dgm:spPr/>
    </dgm:pt>
    <dgm:pt modelId="{81454273-7A47-4C9D-B63F-AA6A388929B3}" type="pres">
      <dgm:prSet presAssocID="{AC7C5AE2-58D4-4C20-897F-C5FAB219E51A}" presName="composite" presStyleCnt="0"/>
      <dgm:spPr/>
    </dgm:pt>
    <dgm:pt modelId="{DEAA2245-B265-4B5D-9E66-98ECD6B77EF8}" type="pres">
      <dgm:prSet presAssocID="{AC7C5AE2-58D4-4C20-897F-C5FAB219E51A}" presName="rect1" presStyleLbl="trAlignAcc1" presStyleIdx="2" presStyleCnt="3">
        <dgm:presLayoutVars>
          <dgm:bulletEnabled val="1"/>
        </dgm:presLayoutVars>
      </dgm:prSet>
      <dgm:spPr/>
    </dgm:pt>
    <dgm:pt modelId="{CC80543B-80C9-4061-8B30-F3280A81C2AC}" type="pres">
      <dgm:prSet presAssocID="{AC7C5AE2-58D4-4C20-897F-C5FAB219E51A}" presName="rect2" presStyleLbl="fgImgPlace1" presStyleIdx="2" presStyleCnt="3"/>
      <dgm:spPr/>
    </dgm:pt>
  </dgm:ptLst>
  <dgm:cxnLst>
    <dgm:cxn modelId="{0AA69B1D-F736-4660-9D37-EE0EF1306B6F}" srcId="{1729D4A6-4C10-406A-89EF-68E2C5A2A63C}" destId="{E811E10A-E596-4DFD-AA1B-53E799085D95}" srcOrd="0" destOrd="0" parTransId="{7DDCA1F9-569C-4AD8-BFA3-C9224A292723}" sibTransId="{FE71AF1B-3B9E-4D63-B952-448EC10E5E17}"/>
    <dgm:cxn modelId="{40E6284D-4D09-42D6-A544-1A728E36BBA3}" type="presOf" srcId="{E811E10A-E596-4DFD-AA1B-53E799085D95}" destId="{EB481947-EDA1-4A3E-9C40-722E1266BEB6}" srcOrd="0" destOrd="0" presId="urn:microsoft.com/office/officeart/2008/layout/PictureStrips"/>
    <dgm:cxn modelId="{CAAF5954-2F65-47A0-9D8A-16416159AC27}" type="presOf" srcId="{C43796C5-3D03-4A45-A4A9-7F0904A1C27C}" destId="{75BEA1B3-2944-4EB9-A4F2-4521B588DE5B}" srcOrd="0" destOrd="0" presId="urn:microsoft.com/office/officeart/2008/layout/PictureStrips"/>
    <dgm:cxn modelId="{B1AD2675-03B3-4494-9509-B997BA1B40B4}" type="presOf" srcId="{1729D4A6-4C10-406A-89EF-68E2C5A2A63C}" destId="{678C45B5-D712-4D2E-893D-903E4FA5A19A}" srcOrd="0" destOrd="0" presId="urn:microsoft.com/office/officeart/2008/layout/PictureStrips"/>
    <dgm:cxn modelId="{0CD89358-B704-4F36-8DA8-573456036FA1}" srcId="{1729D4A6-4C10-406A-89EF-68E2C5A2A63C}" destId="{AC7C5AE2-58D4-4C20-897F-C5FAB219E51A}" srcOrd="2" destOrd="0" parTransId="{EF7192B0-157C-472A-9F35-2E4185115D5D}" sibTransId="{5CF11901-F56F-4D8E-A563-9A70329D0919}"/>
    <dgm:cxn modelId="{CD25139F-43F0-473E-8401-4DF895FB1640}" type="presOf" srcId="{AC7C5AE2-58D4-4C20-897F-C5FAB219E51A}" destId="{DEAA2245-B265-4B5D-9E66-98ECD6B77EF8}" srcOrd="0" destOrd="0" presId="urn:microsoft.com/office/officeart/2008/layout/PictureStrips"/>
    <dgm:cxn modelId="{9E9DABD4-B137-4CC8-865D-8F1F9304EFC7}" srcId="{1729D4A6-4C10-406A-89EF-68E2C5A2A63C}" destId="{C43796C5-3D03-4A45-A4A9-7F0904A1C27C}" srcOrd="1" destOrd="0" parTransId="{B79DBC70-833A-4500-A9F5-CE771188371F}" sibTransId="{62317D00-7D7D-4F12-A95F-F6DC02235EC3}"/>
    <dgm:cxn modelId="{C6FCC19F-BDE7-4CA4-9FA4-0132D8A667DB}" type="presParOf" srcId="{678C45B5-D712-4D2E-893D-903E4FA5A19A}" destId="{7E727EE2-9E0C-429F-ABA9-10DB90912135}" srcOrd="0" destOrd="0" presId="urn:microsoft.com/office/officeart/2008/layout/PictureStrips"/>
    <dgm:cxn modelId="{B3724B89-A32F-4071-8E12-20F05AB7F4A0}" type="presParOf" srcId="{7E727EE2-9E0C-429F-ABA9-10DB90912135}" destId="{EB481947-EDA1-4A3E-9C40-722E1266BEB6}" srcOrd="0" destOrd="0" presId="urn:microsoft.com/office/officeart/2008/layout/PictureStrips"/>
    <dgm:cxn modelId="{0AF6CAD9-9C85-4109-84D6-319132635F5C}" type="presParOf" srcId="{7E727EE2-9E0C-429F-ABA9-10DB90912135}" destId="{F578BF51-8C83-46B3-A311-D0E1FB2A5532}" srcOrd="1" destOrd="0" presId="urn:microsoft.com/office/officeart/2008/layout/PictureStrips"/>
    <dgm:cxn modelId="{8D2A27A3-304B-4E75-8DAA-5A919600FCEB}" type="presParOf" srcId="{678C45B5-D712-4D2E-893D-903E4FA5A19A}" destId="{E38083AC-5453-4ADE-9E22-E6997708E28C}" srcOrd="1" destOrd="0" presId="urn:microsoft.com/office/officeart/2008/layout/PictureStrips"/>
    <dgm:cxn modelId="{F0E61F88-7523-4A3B-9B83-071EE3102858}" type="presParOf" srcId="{678C45B5-D712-4D2E-893D-903E4FA5A19A}" destId="{707D4BD0-501E-48AF-B92D-FF8ED079F990}" srcOrd="2" destOrd="0" presId="urn:microsoft.com/office/officeart/2008/layout/PictureStrips"/>
    <dgm:cxn modelId="{FD2DCBB8-3C69-4CF5-9639-256E14D7E735}" type="presParOf" srcId="{707D4BD0-501E-48AF-B92D-FF8ED079F990}" destId="{75BEA1B3-2944-4EB9-A4F2-4521B588DE5B}" srcOrd="0" destOrd="0" presId="urn:microsoft.com/office/officeart/2008/layout/PictureStrips"/>
    <dgm:cxn modelId="{C2EE8911-4383-472A-A7BE-160ACDF4ECBD}" type="presParOf" srcId="{707D4BD0-501E-48AF-B92D-FF8ED079F990}" destId="{2AC75A80-36FD-49FC-8FC2-9CB2ABFB736C}" srcOrd="1" destOrd="0" presId="urn:microsoft.com/office/officeart/2008/layout/PictureStrips"/>
    <dgm:cxn modelId="{20158B58-FAAA-41B9-8F66-1A4A06A9BE50}" type="presParOf" srcId="{678C45B5-D712-4D2E-893D-903E4FA5A19A}" destId="{3C931241-B201-4FBE-A300-B672A8FDD9A2}" srcOrd="3" destOrd="0" presId="urn:microsoft.com/office/officeart/2008/layout/PictureStrips"/>
    <dgm:cxn modelId="{9F232EA5-B869-4658-AF38-CE12EE0FDC63}" type="presParOf" srcId="{678C45B5-D712-4D2E-893D-903E4FA5A19A}" destId="{81454273-7A47-4C9D-B63F-AA6A388929B3}" srcOrd="4" destOrd="0" presId="urn:microsoft.com/office/officeart/2008/layout/PictureStrips"/>
    <dgm:cxn modelId="{D5EE7742-45D0-43EE-8CB7-3B1C5CC197D0}" type="presParOf" srcId="{81454273-7A47-4C9D-B63F-AA6A388929B3}" destId="{DEAA2245-B265-4B5D-9E66-98ECD6B77EF8}" srcOrd="0" destOrd="0" presId="urn:microsoft.com/office/officeart/2008/layout/PictureStrips"/>
    <dgm:cxn modelId="{EEF26639-20BD-43CF-82B2-0B80E0EB14D4}" type="presParOf" srcId="{81454273-7A47-4C9D-B63F-AA6A388929B3}" destId="{CC80543B-80C9-4061-8B30-F3280A81C2AC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D67F7D-3B0F-415F-B278-12960469B3D8}" type="doc">
      <dgm:prSet loTypeId="urn:microsoft.com/office/officeart/2008/layout/VerticalCurvedList" loCatId="list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7EF3EDD-F17D-4C24-8B8E-DB850F54F707}">
      <dgm:prSet phldrT="[Текст]" phldr="0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Выполнить оценку экономической эффективности предлагаемого решения</a:t>
          </a:r>
        </a:p>
      </dgm:t>
    </dgm:pt>
    <dgm:pt modelId="{2C0C2B6D-E283-441E-85A8-38E22EF17B47}" type="parTrans" cxnId="{59027D2B-FA8B-4110-99C0-72D63589F680}">
      <dgm:prSet/>
      <dgm:spPr/>
      <dgm:t>
        <a:bodyPr/>
        <a:lstStyle/>
        <a:p>
          <a:endParaRPr lang="ru-RU"/>
        </a:p>
      </dgm:t>
    </dgm:pt>
    <dgm:pt modelId="{9310636C-B3B9-4C94-B0DC-FC88254D39BB}" type="sibTrans" cxnId="{59027D2B-FA8B-4110-99C0-72D63589F680}">
      <dgm:prSet/>
      <dgm:spPr/>
      <dgm:t>
        <a:bodyPr/>
        <a:lstStyle/>
        <a:p>
          <a:endParaRPr lang="ru-RU"/>
        </a:p>
      </dgm:t>
    </dgm:pt>
    <dgm:pt modelId="{7B51EB4D-E309-4CB8-B570-42113B2F8A63}">
      <dgm:prSet phldrT="[Текст]" phldr="0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Исследовать технологические схемы водоподготовки и выбрать наиболее эффективные методы очистки воды</a:t>
          </a:r>
        </a:p>
      </dgm:t>
    </dgm:pt>
    <dgm:pt modelId="{2BF4C2A7-1131-4961-9BD6-7DBC6B7BF0D5}" type="parTrans" cxnId="{83762B2E-53C5-42B4-90C0-AB342CDB5033}">
      <dgm:prSet/>
      <dgm:spPr/>
      <dgm:t>
        <a:bodyPr/>
        <a:lstStyle/>
        <a:p>
          <a:endParaRPr lang="ru-RU"/>
        </a:p>
      </dgm:t>
    </dgm:pt>
    <dgm:pt modelId="{3A1574A5-B8CD-4E1A-A5F5-EA9BD24E31E1}" type="sibTrans" cxnId="{83762B2E-53C5-42B4-90C0-AB342CDB5033}">
      <dgm:prSet/>
      <dgm:spPr/>
      <dgm:t>
        <a:bodyPr/>
        <a:lstStyle/>
        <a:p>
          <a:endParaRPr lang="ru-RU"/>
        </a:p>
      </dgm:t>
    </dgm:pt>
    <dgm:pt modelId="{FB55DC7F-CD61-4EE8-B936-6D5E52AD10F5}">
      <dgm:prSet phldrT="[Текст]" phldr="0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Выполнить обзор существующих отечественных и зарубежных мобильных водоочистных установок</a:t>
          </a:r>
        </a:p>
      </dgm:t>
    </dgm:pt>
    <dgm:pt modelId="{5718A63F-066C-4033-A511-32376C850C58}" type="parTrans" cxnId="{E89667EC-E163-4C52-80F2-0E2E80939892}">
      <dgm:prSet/>
      <dgm:spPr/>
      <dgm:t>
        <a:bodyPr/>
        <a:lstStyle/>
        <a:p>
          <a:endParaRPr lang="ru-RU"/>
        </a:p>
      </dgm:t>
    </dgm:pt>
    <dgm:pt modelId="{32389FDE-354C-454C-B8F0-618F22F78C96}" type="sibTrans" cxnId="{E89667EC-E163-4C52-80F2-0E2E80939892}">
      <dgm:prSet/>
      <dgm:spPr/>
      <dgm:t>
        <a:bodyPr/>
        <a:lstStyle/>
        <a:p>
          <a:endParaRPr lang="ru-RU"/>
        </a:p>
      </dgm:t>
    </dgm:pt>
    <dgm:pt modelId="{A144079F-251F-4CBC-907F-B869668C287F}">
      <dgm:prSet phldrT="[Текст]" phldr="0" custT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Провести анализ существующих технологий и средств очистки воды</a:t>
          </a:r>
        </a:p>
      </dgm:t>
    </dgm:pt>
    <dgm:pt modelId="{6244CADB-01C1-47CE-8CEB-6F5787837797}" type="sibTrans" cxnId="{64B02045-AB41-4DE4-9636-293D90A552DE}">
      <dgm:prSet/>
      <dgm:spPr/>
      <dgm:t>
        <a:bodyPr/>
        <a:lstStyle/>
        <a:p>
          <a:endParaRPr lang="ru-RU"/>
        </a:p>
      </dgm:t>
    </dgm:pt>
    <dgm:pt modelId="{53E48756-87D9-435E-89E7-29BCF3E7CD49}" type="parTrans" cxnId="{64B02045-AB41-4DE4-9636-293D90A552DE}">
      <dgm:prSet/>
      <dgm:spPr/>
      <dgm:t>
        <a:bodyPr/>
        <a:lstStyle/>
        <a:p>
          <a:endParaRPr lang="ru-RU"/>
        </a:p>
      </dgm:t>
    </dgm:pt>
    <dgm:pt modelId="{2827A4C1-8AC7-430D-9DBF-B79423F7FDBE}" type="pres">
      <dgm:prSet presAssocID="{69D67F7D-3B0F-415F-B278-12960469B3D8}" presName="Name0" presStyleCnt="0">
        <dgm:presLayoutVars>
          <dgm:chMax val="7"/>
          <dgm:chPref val="7"/>
          <dgm:dir/>
        </dgm:presLayoutVars>
      </dgm:prSet>
      <dgm:spPr/>
    </dgm:pt>
    <dgm:pt modelId="{2014F557-1478-40D2-A30E-637B0A20A2B0}" type="pres">
      <dgm:prSet presAssocID="{69D67F7D-3B0F-415F-B278-12960469B3D8}" presName="Name1" presStyleCnt="0"/>
      <dgm:spPr/>
    </dgm:pt>
    <dgm:pt modelId="{C9DFA77D-404F-4852-A172-E799377E6809}" type="pres">
      <dgm:prSet presAssocID="{69D67F7D-3B0F-415F-B278-12960469B3D8}" presName="cycle" presStyleCnt="0"/>
      <dgm:spPr/>
    </dgm:pt>
    <dgm:pt modelId="{920FAD41-4DEF-4220-911B-86B64C99A333}" type="pres">
      <dgm:prSet presAssocID="{69D67F7D-3B0F-415F-B278-12960469B3D8}" presName="srcNode" presStyleLbl="node1" presStyleIdx="0" presStyleCnt="4"/>
      <dgm:spPr/>
    </dgm:pt>
    <dgm:pt modelId="{9F807C25-D301-489F-BAE2-0FDA115085F2}" type="pres">
      <dgm:prSet presAssocID="{69D67F7D-3B0F-415F-B278-12960469B3D8}" presName="conn" presStyleLbl="parChTrans1D2" presStyleIdx="0" presStyleCnt="1"/>
      <dgm:spPr/>
    </dgm:pt>
    <dgm:pt modelId="{54E18DB2-2103-47E5-85E1-9B2AEAE1F069}" type="pres">
      <dgm:prSet presAssocID="{69D67F7D-3B0F-415F-B278-12960469B3D8}" presName="extraNode" presStyleLbl="node1" presStyleIdx="0" presStyleCnt="4"/>
      <dgm:spPr/>
    </dgm:pt>
    <dgm:pt modelId="{6285B6AF-64C8-4A63-A35E-9731B60136EA}" type="pres">
      <dgm:prSet presAssocID="{69D67F7D-3B0F-415F-B278-12960469B3D8}" presName="dstNode" presStyleLbl="node1" presStyleIdx="0" presStyleCnt="4"/>
      <dgm:spPr/>
    </dgm:pt>
    <dgm:pt modelId="{0ADCFABE-9942-40F9-A8FA-B52EA4270D6B}" type="pres">
      <dgm:prSet presAssocID="{A144079F-251F-4CBC-907F-B869668C287F}" presName="text_1" presStyleLbl="node1" presStyleIdx="0" presStyleCnt="4">
        <dgm:presLayoutVars>
          <dgm:bulletEnabled val="1"/>
        </dgm:presLayoutVars>
      </dgm:prSet>
      <dgm:spPr/>
    </dgm:pt>
    <dgm:pt modelId="{2AFE9C8F-A5BB-46F7-8B24-8D15A47FAD32}" type="pres">
      <dgm:prSet presAssocID="{A144079F-251F-4CBC-907F-B869668C287F}" presName="accent_1" presStyleCnt="0"/>
      <dgm:spPr/>
    </dgm:pt>
    <dgm:pt modelId="{62DF8B7F-079C-4A44-9562-A0E3B4419954}" type="pres">
      <dgm:prSet presAssocID="{A144079F-251F-4CBC-907F-B869668C287F}" presName="accentRepeatNode" presStyleLbl="solidFgAcc1" presStyleIdx="0" presStyleCnt="4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4D2321E6-447F-4E43-BD90-7A2A8AAA98DD}" type="pres">
      <dgm:prSet presAssocID="{FB55DC7F-CD61-4EE8-B936-6D5E52AD10F5}" presName="text_2" presStyleLbl="node1" presStyleIdx="1" presStyleCnt="4">
        <dgm:presLayoutVars>
          <dgm:bulletEnabled val="1"/>
        </dgm:presLayoutVars>
      </dgm:prSet>
      <dgm:spPr/>
    </dgm:pt>
    <dgm:pt modelId="{D072C48E-CD6A-4239-82B5-65B2B0C01A23}" type="pres">
      <dgm:prSet presAssocID="{FB55DC7F-CD61-4EE8-B936-6D5E52AD10F5}" presName="accent_2" presStyleCnt="0"/>
      <dgm:spPr/>
    </dgm:pt>
    <dgm:pt modelId="{838A642F-3889-49FA-B5FC-A724817AB776}" type="pres">
      <dgm:prSet presAssocID="{FB55DC7F-CD61-4EE8-B936-6D5E52AD10F5}" presName="accentRepeatNode" presStyleLbl="solidFgAcc1" presStyleIdx="1" presStyleCnt="4"/>
      <dgm:spPr>
        <a:blipFill rotWithShape="0">
          <a:blip xmlns:r="http://schemas.openxmlformats.org/officeDocument/2006/relationships" r:embed="rId2"/>
          <a:srcRect/>
          <a:stretch>
            <a:fillRect/>
          </a:stretch>
        </a:blipFill>
      </dgm:spPr>
    </dgm:pt>
    <dgm:pt modelId="{A989F003-A962-4C47-B739-8BB00DB0D830}" type="pres">
      <dgm:prSet presAssocID="{7B51EB4D-E309-4CB8-B570-42113B2F8A63}" presName="text_3" presStyleLbl="node1" presStyleIdx="2" presStyleCnt="4">
        <dgm:presLayoutVars>
          <dgm:bulletEnabled val="1"/>
        </dgm:presLayoutVars>
      </dgm:prSet>
      <dgm:spPr/>
    </dgm:pt>
    <dgm:pt modelId="{6E0BE5AC-1D8F-481B-9D89-ACC707DC989C}" type="pres">
      <dgm:prSet presAssocID="{7B51EB4D-E309-4CB8-B570-42113B2F8A63}" presName="accent_3" presStyleCnt="0"/>
      <dgm:spPr/>
    </dgm:pt>
    <dgm:pt modelId="{EC69CE6D-9AB0-49CB-B243-730F24090ADC}" type="pres">
      <dgm:prSet presAssocID="{7B51EB4D-E309-4CB8-B570-42113B2F8A63}" presName="accentRepeatNode" presStyleLbl="solidFgAcc1" presStyleIdx="2" presStyleCnt="4"/>
      <dgm:spPr>
        <a:blipFill rotWithShape="0">
          <a:blip xmlns:r="http://schemas.openxmlformats.org/officeDocument/2006/relationships" r:embed="rId3"/>
          <a:srcRect/>
          <a:stretch>
            <a:fillRect/>
          </a:stretch>
        </a:blipFill>
      </dgm:spPr>
    </dgm:pt>
    <dgm:pt modelId="{F3F53A02-C734-4797-BB08-87D443AB6445}" type="pres">
      <dgm:prSet presAssocID="{A7EF3EDD-F17D-4C24-8B8E-DB850F54F707}" presName="text_4" presStyleLbl="node1" presStyleIdx="3" presStyleCnt="4">
        <dgm:presLayoutVars>
          <dgm:bulletEnabled val="1"/>
        </dgm:presLayoutVars>
      </dgm:prSet>
      <dgm:spPr/>
    </dgm:pt>
    <dgm:pt modelId="{0410856B-CF5B-495B-9889-8CEA957FB0CE}" type="pres">
      <dgm:prSet presAssocID="{A7EF3EDD-F17D-4C24-8B8E-DB850F54F707}" presName="accent_4" presStyleCnt="0"/>
      <dgm:spPr/>
    </dgm:pt>
    <dgm:pt modelId="{54AD8716-6C80-4959-A4FD-910F8DFFB8D7}" type="pres">
      <dgm:prSet presAssocID="{A7EF3EDD-F17D-4C24-8B8E-DB850F54F707}" presName="accentRepeatNode" presStyleLbl="solidFgAcc1" presStyleIdx="3" presStyleCnt="4"/>
      <dgm:spPr>
        <a:blipFill rotWithShape="0">
          <a:blip xmlns:r="http://schemas.openxmlformats.org/officeDocument/2006/relationships" r:embed="rId4"/>
          <a:srcRect/>
          <a:stretch>
            <a:fillRect/>
          </a:stretch>
        </a:blipFill>
      </dgm:spPr>
    </dgm:pt>
  </dgm:ptLst>
  <dgm:cxnLst>
    <dgm:cxn modelId="{59027D2B-FA8B-4110-99C0-72D63589F680}" srcId="{69D67F7D-3B0F-415F-B278-12960469B3D8}" destId="{A7EF3EDD-F17D-4C24-8B8E-DB850F54F707}" srcOrd="3" destOrd="0" parTransId="{2C0C2B6D-E283-441E-85A8-38E22EF17B47}" sibTransId="{9310636C-B3B9-4C94-B0DC-FC88254D39BB}"/>
    <dgm:cxn modelId="{83762B2E-53C5-42B4-90C0-AB342CDB5033}" srcId="{69D67F7D-3B0F-415F-B278-12960469B3D8}" destId="{7B51EB4D-E309-4CB8-B570-42113B2F8A63}" srcOrd="2" destOrd="0" parTransId="{2BF4C2A7-1131-4961-9BD6-7DBC6B7BF0D5}" sibTransId="{3A1574A5-B8CD-4E1A-A5F5-EA9BD24E31E1}"/>
    <dgm:cxn modelId="{2D88575C-3519-45A0-83B6-6E1CFA3DFCC9}" type="presOf" srcId="{69D67F7D-3B0F-415F-B278-12960469B3D8}" destId="{2827A4C1-8AC7-430D-9DBF-B79423F7FDBE}" srcOrd="0" destOrd="0" presId="urn:microsoft.com/office/officeart/2008/layout/VerticalCurvedList"/>
    <dgm:cxn modelId="{64B02045-AB41-4DE4-9636-293D90A552DE}" srcId="{69D67F7D-3B0F-415F-B278-12960469B3D8}" destId="{A144079F-251F-4CBC-907F-B869668C287F}" srcOrd="0" destOrd="0" parTransId="{53E48756-87D9-435E-89E7-29BCF3E7CD49}" sibTransId="{6244CADB-01C1-47CE-8CEB-6F5787837797}"/>
    <dgm:cxn modelId="{A5F0AA72-5436-4655-9C54-3570BC62EB09}" type="presOf" srcId="{FB55DC7F-CD61-4EE8-B936-6D5E52AD10F5}" destId="{4D2321E6-447F-4E43-BD90-7A2A8AAA98DD}" srcOrd="0" destOrd="0" presId="urn:microsoft.com/office/officeart/2008/layout/VerticalCurvedList"/>
    <dgm:cxn modelId="{7207E376-2F20-469F-B5A9-4799E77423A5}" type="presOf" srcId="{A7EF3EDD-F17D-4C24-8B8E-DB850F54F707}" destId="{F3F53A02-C734-4797-BB08-87D443AB6445}" srcOrd="0" destOrd="0" presId="urn:microsoft.com/office/officeart/2008/layout/VerticalCurvedList"/>
    <dgm:cxn modelId="{72C3D6A7-6ADB-4491-9BCD-C69D94128EC9}" type="presOf" srcId="{7B51EB4D-E309-4CB8-B570-42113B2F8A63}" destId="{A989F003-A962-4C47-B739-8BB00DB0D830}" srcOrd="0" destOrd="0" presId="urn:microsoft.com/office/officeart/2008/layout/VerticalCurvedList"/>
    <dgm:cxn modelId="{EDD5FDB7-BFAC-48F9-BCD9-5C433475F6FC}" type="presOf" srcId="{6244CADB-01C1-47CE-8CEB-6F5787837797}" destId="{9F807C25-D301-489F-BAE2-0FDA115085F2}" srcOrd="0" destOrd="0" presId="urn:microsoft.com/office/officeart/2008/layout/VerticalCurvedList"/>
    <dgm:cxn modelId="{E89667EC-E163-4C52-80F2-0E2E80939892}" srcId="{69D67F7D-3B0F-415F-B278-12960469B3D8}" destId="{FB55DC7F-CD61-4EE8-B936-6D5E52AD10F5}" srcOrd="1" destOrd="0" parTransId="{5718A63F-066C-4033-A511-32376C850C58}" sibTransId="{32389FDE-354C-454C-B8F0-618F22F78C96}"/>
    <dgm:cxn modelId="{D72886F8-0BDA-4D11-A3B8-B03D823D132D}" type="presOf" srcId="{A144079F-251F-4CBC-907F-B869668C287F}" destId="{0ADCFABE-9942-40F9-A8FA-B52EA4270D6B}" srcOrd="0" destOrd="0" presId="urn:microsoft.com/office/officeart/2008/layout/VerticalCurvedList"/>
    <dgm:cxn modelId="{618D85DD-BACF-4BC5-AF02-B44009DCAA16}" type="presParOf" srcId="{2827A4C1-8AC7-430D-9DBF-B79423F7FDBE}" destId="{2014F557-1478-40D2-A30E-637B0A20A2B0}" srcOrd="0" destOrd="0" presId="urn:microsoft.com/office/officeart/2008/layout/VerticalCurvedList"/>
    <dgm:cxn modelId="{74F7130F-8793-4D8F-81FC-185095CABAA6}" type="presParOf" srcId="{2014F557-1478-40D2-A30E-637B0A20A2B0}" destId="{C9DFA77D-404F-4852-A172-E799377E6809}" srcOrd="0" destOrd="0" presId="urn:microsoft.com/office/officeart/2008/layout/VerticalCurvedList"/>
    <dgm:cxn modelId="{DE22FBDF-3A93-499C-A2E4-934F8300D6A0}" type="presParOf" srcId="{C9DFA77D-404F-4852-A172-E799377E6809}" destId="{920FAD41-4DEF-4220-911B-86B64C99A333}" srcOrd="0" destOrd="0" presId="urn:microsoft.com/office/officeart/2008/layout/VerticalCurvedList"/>
    <dgm:cxn modelId="{F5F85D14-62DE-49A5-86AB-C155E7B519B0}" type="presParOf" srcId="{C9DFA77D-404F-4852-A172-E799377E6809}" destId="{9F807C25-D301-489F-BAE2-0FDA115085F2}" srcOrd="1" destOrd="0" presId="urn:microsoft.com/office/officeart/2008/layout/VerticalCurvedList"/>
    <dgm:cxn modelId="{5225FCF3-5A0F-4ABB-A82E-EF91554F3B15}" type="presParOf" srcId="{C9DFA77D-404F-4852-A172-E799377E6809}" destId="{54E18DB2-2103-47E5-85E1-9B2AEAE1F069}" srcOrd="2" destOrd="0" presId="urn:microsoft.com/office/officeart/2008/layout/VerticalCurvedList"/>
    <dgm:cxn modelId="{EFE6423D-ED4E-428F-B1F1-99B0BFBB14D1}" type="presParOf" srcId="{C9DFA77D-404F-4852-A172-E799377E6809}" destId="{6285B6AF-64C8-4A63-A35E-9731B60136EA}" srcOrd="3" destOrd="0" presId="urn:microsoft.com/office/officeart/2008/layout/VerticalCurvedList"/>
    <dgm:cxn modelId="{68455279-A6AC-4D85-A518-2D987F1B49BD}" type="presParOf" srcId="{2014F557-1478-40D2-A30E-637B0A20A2B0}" destId="{0ADCFABE-9942-40F9-A8FA-B52EA4270D6B}" srcOrd="1" destOrd="0" presId="urn:microsoft.com/office/officeart/2008/layout/VerticalCurvedList"/>
    <dgm:cxn modelId="{4D163D78-B764-4E24-8A54-A46C05D0AC29}" type="presParOf" srcId="{2014F557-1478-40D2-A30E-637B0A20A2B0}" destId="{2AFE9C8F-A5BB-46F7-8B24-8D15A47FAD32}" srcOrd="2" destOrd="0" presId="urn:microsoft.com/office/officeart/2008/layout/VerticalCurvedList"/>
    <dgm:cxn modelId="{39BC3398-7F7A-42A1-AAA8-A61F0E74B170}" type="presParOf" srcId="{2AFE9C8F-A5BB-46F7-8B24-8D15A47FAD32}" destId="{62DF8B7F-079C-4A44-9562-A0E3B4419954}" srcOrd="0" destOrd="0" presId="urn:microsoft.com/office/officeart/2008/layout/VerticalCurvedList"/>
    <dgm:cxn modelId="{EE3F9FFC-E144-4876-928A-E099CCFEBD58}" type="presParOf" srcId="{2014F557-1478-40D2-A30E-637B0A20A2B0}" destId="{4D2321E6-447F-4E43-BD90-7A2A8AAA98DD}" srcOrd="3" destOrd="0" presId="urn:microsoft.com/office/officeart/2008/layout/VerticalCurvedList"/>
    <dgm:cxn modelId="{C8458FE8-B32E-47B5-B666-5BB1D5F61EFD}" type="presParOf" srcId="{2014F557-1478-40D2-A30E-637B0A20A2B0}" destId="{D072C48E-CD6A-4239-82B5-65B2B0C01A23}" srcOrd="4" destOrd="0" presId="urn:microsoft.com/office/officeart/2008/layout/VerticalCurvedList"/>
    <dgm:cxn modelId="{71FDF671-6190-4FC7-B8DF-4FD307590B59}" type="presParOf" srcId="{D072C48E-CD6A-4239-82B5-65B2B0C01A23}" destId="{838A642F-3889-49FA-B5FC-A724817AB776}" srcOrd="0" destOrd="0" presId="urn:microsoft.com/office/officeart/2008/layout/VerticalCurvedList"/>
    <dgm:cxn modelId="{74174FF3-49AD-4AF8-A6DD-DAAE25C802F6}" type="presParOf" srcId="{2014F557-1478-40D2-A30E-637B0A20A2B0}" destId="{A989F003-A962-4C47-B739-8BB00DB0D830}" srcOrd="5" destOrd="0" presId="urn:microsoft.com/office/officeart/2008/layout/VerticalCurvedList"/>
    <dgm:cxn modelId="{524F7BA7-5A69-4D8C-AD11-BB319F2EC1F0}" type="presParOf" srcId="{2014F557-1478-40D2-A30E-637B0A20A2B0}" destId="{6E0BE5AC-1D8F-481B-9D89-ACC707DC989C}" srcOrd="6" destOrd="0" presId="urn:microsoft.com/office/officeart/2008/layout/VerticalCurvedList"/>
    <dgm:cxn modelId="{ADA065F2-A47F-4EF9-BA45-E7993D770895}" type="presParOf" srcId="{6E0BE5AC-1D8F-481B-9D89-ACC707DC989C}" destId="{EC69CE6D-9AB0-49CB-B243-730F24090ADC}" srcOrd="0" destOrd="0" presId="urn:microsoft.com/office/officeart/2008/layout/VerticalCurvedList"/>
    <dgm:cxn modelId="{9980DD2D-E6E3-45AE-8218-AC5CEA067C7D}" type="presParOf" srcId="{2014F557-1478-40D2-A30E-637B0A20A2B0}" destId="{F3F53A02-C734-4797-BB08-87D443AB6445}" srcOrd="7" destOrd="0" presId="urn:microsoft.com/office/officeart/2008/layout/VerticalCurvedList"/>
    <dgm:cxn modelId="{48AA3B66-D410-4788-A123-531854DA75C3}" type="presParOf" srcId="{2014F557-1478-40D2-A30E-637B0A20A2B0}" destId="{0410856B-CF5B-495B-9889-8CEA957FB0CE}" srcOrd="8" destOrd="0" presId="urn:microsoft.com/office/officeart/2008/layout/VerticalCurvedList"/>
    <dgm:cxn modelId="{D09A3155-2518-4718-9008-00A5D91E64D3}" type="presParOf" srcId="{0410856B-CF5B-495B-9889-8CEA957FB0CE}" destId="{54AD8716-6C80-4959-A4FD-910F8DFFB8D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C50EEB-2B4A-4693-A599-E5D0533CC639}" type="doc">
      <dgm:prSet loTypeId="urn:microsoft.com/office/officeart/2008/layout/AscendingPictureAccentProcess" loCatId="picture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5CFC2D74-B3BA-4315-905E-C9C87A65FC40}">
      <dgm:prSet phldrT="[Текст]" phldr="0" custT="1"/>
      <dgm:spPr/>
      <dgm:t>
        <a:bodyPr/>
        <a:lstStyle/>
        <a:p>
          <a:pPr algn="ctr"/>
          <a:r>
            <a: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и исследование передвижной системы очистки воды</a:t>
          </a:r>
        </a:p>
      </dgm:t>
    </dgm:pt>
    <dgm:pt modelId="{7AD322A6-FA97-4090-B5EC-3D18EB184B05}" type="parTrans" cxnId="{1A5E7053-FC32-4F56-A1CB-C20D7502DC0C}">
      <dgm:prSet/>
      <dgm:spPr/>
      <dgm:t>
        <a:bodyPr/>
        <a:lstStyle/>
        <a:p>
          <a:endParaRPr lang="ru-RU"/>
        </a:p>
      </dgm:t>
    </dgm:pt>
    <dgm:pt modelId="{9030F47C-C88B-41B4-935D-56E0D38B4A28}" type="sibTrans" cxnId="{1A5E7053-FC32-4F56-A1CB-C20D7502DC0C}">
      <dgm:prSet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445072D-EE02-4EB1-B1C3-DAEBA483D066}" type="pres">
      <dgm:prSet presAssocID="{92C50EEB-2B4A-4693-A599-E5D0533CC639}" presName="Name0" presStyleCnt="0">
        <dgm:presLayoutVars>
          <dgm:chMax val="7"/>
          <dgm:chPref val="7"/>
          <dgm:dir/>
        </dgm:presLayoutVars>
      </dgm:prSet>
      <dgm:spPr/>
    </dgm:pt>
    <dgm:pt modelId="{943C56DE-C1B8-4D54-BAE3-ED87F5D496A9}" type="pres">
      <dgm:prSet presAssocID="{5CFC2D74-B3BA-4315-905E-C9C87A65FC40}" presName="parTx1" presStyleLbl="node1" presStyleIdx="0" presStyleCnt="1" custScaleX="217664"/>
      <dgm:spPr/>
    </dgm:pt>
    <dgm:pt modelId="{A9DBE1D1-59A3-4897-918B-E67A1D0A865F}" type="pres">
      <dgm:prSet presAssocID="{9030F47C-C88B-41B4-935D-56E0D38B4A28}" presName="picture1" presStyleCnt="0"/>
      <dgm:spPr/>
    </dgm:pt>
    <dgm:pt modelId="{0D790516-6DE3-487C-AF34-E9B9C10ADEE3}" type="pres">
      <dgm:prSet presAssocID="{9030F47C-C88B-41B4-935D-56E0D38B4A28}" presName="imageRepeatNode" presStyleLbl="fgImgPlace1" presStyleIdx="0" presStyleCnt="1" custLinFactX="-3022" custLinFactNeighborX="-100000" custLinFactNeighborY="1173"/>
      <dgm:spPr/>
    </dgm:pt>
  </dgm:ptLst>
  <dgm:cxnLst>
    <dgm:cxn modelId="{1A5E7053-FC32-4F56-A1CB-C20D7502DC0C}" srcId="{92C50EEB-2B4A-4693-A599-E5D0533CC639}" destId="{5CFC2D74-B3BA-4315-905E-C9C87A65FC40}" srcOrd="0" destOrd="0" parTransId="{7AD322A6-FA97-4090-B5EC-3D18EB184B05}" sibTransId="{9030F47C-C88B-41B4-935D-56E0D38B4A28}"/>
    <dgm:cxn modelId="{C5FAECC8-E7A5-4B7A-A9D7-6C2A5CB8EB58}" type="presOf" srcId="{9030F47C-C88B-41B4-935D-56E0D38B4A28}" destId="{0D790516-6DE3-487C-AF34-E9B9C10ADEE3}" srcOrd="0" destOrd="0" presId="urn:microsoft.com/office/officeart/2008/layout/AscendingPictureAccentProcess"/>
    <dgm:cxn modelId="{8DF100CB-2049-4C06-B035-041BFC55A1A6}" type="presOf" srcId="{5CFC2D74-B3BA-4315-905E-C9C87A65FC40}" destId="{943C56DE-C1B8-4D54-BAE3-ED87F5D496A9}" srcOrd="0" destOrd="0" presId="urn:microsoft.com/office/officeart/2008/layout/AscendingPictureAccentProcess"/>
    <dgm:cxn modelId="{7DB7BBF2-2288-44C0-82F4-EB9850703CFC}" type="presOf" srcId="{92C50EEB-2B4A-4693-A599-E5D0533CC639}" destId="{9445072D-EE02-4EB1-B1C3-DAEBA483D066}" srcOrd="0" destOrd="0" presId="urn:microsoft.com/office/officeart/2008/layout/AscendingPictureAccentProcess"/>
    <dgm:cxn modelId="{39EB025A-6830-48DC-97E3-A2A815E43E93}" type="presParOf" srcId="{9445072D-EE02-4EB1-B1C3-DAEBA483D066}" destId="{943C56DE-C1B8-4D54-BAE3-ED87F5D496A9}" srcOrd="0" destOrd="0" presId="urn:microsoft.com/office/officeart/2008/layout/AscendingPictureAccentProcess"/>
    <dgm:cxn modelId="{1E55644B-15C9-416B-92B5-097A899FA397}" type="presParOf" srcId="{9445072D-EE02-4EB1-B1C3-DAEBA483D066}" destId="{A9DBE1D1-59A3-4897-918B-E67A1D0A865F}" srcOrd="1" destOrd="0" presId="urn:microsoft.com/office/officeart/2008/layout/AscendingPictureAccentProcess"/>
    <dgm:cxn modelId="{4BE37A78-5454-484B-ACA3-0275D934BF6B}" type="presParOf" srcId="{A9DBE1D1-59A3-4897-918B-E67A1D0A865F}" destId="{0D790516-6DE3-487C-AF34-E9B9C10ADEE3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757D0F2-5182-48A9-9AE8-543333DE582C}" type="doc">
      <dgm:prSet loTypeId="urn:microsoft.com/office/officeart/2005/8/layout/vList4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E3A2C63A-2A1D-40C4-8EE8-34E32030612E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Основные источники дохода</a:t>
          </a:r>
        </a:p>
      </dgm:t>
    </dgm:pt>
    <dgm:pt modelId="{32555A27-7586-4241-A994-1559247168CA}" type="parTrans" cxnId="{C92324CD-BDC5-4DD7-8035-A2091B43A25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989453-C0A7-4A9D-A8E4-35451C4A2BF7}" type="sibTrans" cxnId="{C92324CD-BDC5-4DD7-8035-A2091B43A25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DE6982-7B28-41DD-ABC2-B8FF64DC4682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Продажа оборудования</a:t>
          </a:r>
        </a:p>
      </dgm:t>
    </dgm:pt>
    <dgm:pt modelId="{CD1E8E57-BDF6-4B6C-8A1F-BA1BED1B3281}" type="parTrans" cxnId="{C05BD490-9446-4A2C-9573-D49EBFF68A8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2EDAB0-DAFC-42E5-8CCD-8A023CC1C583}" type="sibTrans" cxnId="{C05BD490-9446-4A2C-9573-D49EBFF68A84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FAEE9B-980E-479F-8CDE-8FE8C24C8924}">
      <dgm:prSet phldrT="[Текст]" phldr="0" custT="1"/>
      <dgm:spPr>
        <a:blipFill rotWithShape="0">
          <a:blip xmlns:r="http://schemas.openxmlformats.org/officeDocument/2006/relationships" r:embed="rId1"/>
          <a:srcRect/>
          <a:stretch>
            <a:fillRect l="-231000" r="-231000"/>
          </a:stretch>
        </a:blipFill>
      </dgm:spPr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</a:t>
          </a:r>
        </a:p>
      </dgm:t>
    </dgm:pt>
    <dgm:pt modelId="{C58E5EF6-0FD2-4956-966E-EF555AA18AD9}" type="parTrans" cxnId="{E17388F3-96BC-44B9-B39B-F3FE0DAF83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E0A00-5803-483B-A52A-F34A2D9637E8}" type="sibTrans" cxnId="{E17388F3-96BC-44B9-B39B-F3FE0DAF83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140E20E-0364-4CFB-A149-DD1A5A288B42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Базовая станция ≈ 30 млн. руб.</a:t>
          </a:r>
        </a:p>
      </dgm:t>
    </dgm:pt>
    <dgm:pt modelId="{2BE13366-B7B0-439C-B94E-BE67006CDA2D}" type="parTrans" cxnId="{009031B5-2556-480D-8520-D0442481B9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12576D-977E-429B-948B-351CD476B6B0}" type="sibTrans" cxnId="{009031B5-2556-480D-8520-D0442481B9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8A235D-2663-48B9-8D50-E86F6F04BB3F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Аренда ≈ 5,5 млн. руб./мес.</a:t>
          </a:r>
        </a:p>
      </dgm:t>
    </dgm:pt>
    <dgm:pt modelId="{2A347389-701A-4CAF-AFED-4A0A593B3C24}" type="parTrans" cxnId="{C8279A07-1AA6-436A-95DF-23A0A293E3A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FD5F1D-C0D1-4464-8559-7B0BC346A9EE}" type="sibTrans" cxnId="{C8279A07-1AA6-436A-95DF-23A0A293E3A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487874-1D73-499D-880D-392BD0A94709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Каналы продаж</a:t>
          </a:r>
        </a:p>
      </dgm:t>
    </dgm:pt>
    <dgm:pt modelId="{3D7540BD-A0D8-4BE1-AD9A-B855F1B02214}" type="parTrans" cxnId="{46A7E08A-534F-48D6-A549-98A5D232B8F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D42EA0-8DCB-43C1-AACC-E815BFF97CA6}" type="sibTrans" cxnId="{46A7E08A-534F-48D6-A549-98A5D232B8F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7D35DE-DCE6-42C3-B24E-08CB42267F05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Государственные закупки</a:t>
          </a:r>
        </a:p>
      </dgm:t>
    </dgm:pt>
    <dgm:pt modelId="{3E76065F-08DB-41F3-A78D-81E3B5805C8B}" type="parTrans" cxnId="{02D41A90-5324-42EC-9F52-E7595E6F511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4EA9FE-0BE2-4183-9282-8D11D01D311C}" type="sibTrans" cxnId="{02D41A90-5324-42EC-9F52-E7595E6F511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46B17FC-8AF1-4714-9815-199E8F7D2E58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Государственные контракты</a:t>
          </a:r>
        </a:p>
      </dgm:t>
    </dgm:pt>
    <dgm:pt modelId="{DDF976C4-9421-407F-B94A-8F640960E14D}" type="parTrans" cxnId="{9C2D6E1B-075E-43A6-A217-04C0DDC5DF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42FDF46-A3EA-4DBC-8485-ED01FFB1F438}" type="sibTrans" cxnId="{9C2D6E1B-075E-43A6-A217-04C0DDC5DF6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E334B0-384D-4161-86DC-FD87C4764A1E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Сдача в аренду</a:t>
          </a:r>
        </a:p>
      </dgm:t>
    </dgm:pt>
    <dgm:pt modelId="{1006BB9C-0A2A-4201-8C95-84BBEB3B200A}" type="parTrans" cxnId="{6FB37ACA-2911-4F9C-AF43-962DC57102BD}">
      <dgm:prSet/>
      <dgm:spPr/>
      <dgm:t>
        <a:bodyPr/>
        <a:lstStyle/>
        <a:p>
          <a:endParaRPr lang="ru-RU"/>
        </a:p>
      </dgm:t>
    </dgm:pt>
    <dgm:pt modelId="{5795CCFE-EAB2-447E-A411-84B28E5EAA45}" type="sibTrans" cxnId="{6FB37ACA-2911-4F9C-AF43-962DC57102BD}">
      <dgm:prSet/>
      <dgm:spPr/>
      <dgm:t>
        <a:bodyPr/>
        <a:lstStyle/>
        <a:p>
          <a:endParaRPr lang="ru-RU"/>
        </a:p>
      </dgm:t>
    </dgm:pt>
    <dgm:pt modelId="{E5D40676-CCE2-4467-96E4-C22D838D9EAD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Лизинг</a:t>
          </a:r>
        </a:p>
      </dgm:t>
    </dgm:pt>
    <dgm:pt modelId="{F354B63D-68A6-43D3-AF17-BA3DE6027795}" type="parTrans" cxnId="{65EDCDFB-93E3-46A0-9FD3-32F73FEBCCA2}">
      <dgm:prSet/>
      <dgm:spPr/>
      <dgm:t>
        <a:bodyPr/>
        <a:lstStyle/>
        <a:p>
          <a:endParaRPr lang="ru-RU"/>
        </a:p>
      </dgm:t>
    </dgm:pt>
    <dgm:pt modelId="{2D1EA1FD-1F87-4254-A0A4-2542134533EE}" type="sibTrans" cxnId="{65EDCDFB-93E3-46A0-9FD3-32F73FEBCCA2}">
      <dgm:prSet/>
      <dgm:spPr/>
      <dgm:t>
        <a:bodyPr/>
        <a:lstStyle/>
        <a:p>
          <a:endParaRPr lang="ru-RU"/>
        </a:p>
      </dgm:t>
    </dgm:pt>
    <dgm:pt modelId="{8AD5D378-21CD-4481-B258-90CE5BF80A35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Государственно-частное партнёрство</a:t>
          </a:r>
        </a:p>
      </dgm:t>
    </dgm:pt>
    <dgm:pt modelId="{BECAE696-0F12-4750-BFDF-B20874779551}" type="parTrans" cxnId="{156D95BA-6729-4D15-965E-9612CF9520AE}">
      <dgm:prSet/>
      <dgm:spPr/>
      <dgm:t>
        <a:bodyPr/>
        <a:lstStyle/>
        <a:p>
          <a:endParaRPr lang="ru-RU"/>
        </a:p>
      </dgm:t>
    </dgm:pt>
    <dgm:pt modelId="{16E836A6-09EA-4A0B-BE7D-E8C90502D902}" type="sibTrans" cxnId="{156D95BA-6729-4D15-965E-9612CF9520AE}">
      <dgm:prSet/>
      <dgm:spPr/>
      <dgm:t>
        <a:bodyPr/>
        <a:lstStyle/>
        <a:p>
          <a:endParaRPr lang="ru-RU"/>
        </a:p>
      </dgm:t>
    </dgm:pt>
    <dgm:pt modelId="{E0F131B6-5E8B-470C-B56E-CE357A59E8F0}">
      <dgm:prSet phldrT="[Текст]" phldr="0" custT="1"/>
      <dgm:spPr/>
      <dgm:t>
        <a:bodyPr/>
        <a:lstStyle/>
        <a:p>
          <a:r>
            <a:rPr lang="ru-RU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Комплект расходников от 10 000 до 2 000 000 руб./оборудование</a:t>
          </a:r>
        </a:p>
      </dgm:t>
    </dgm:pt>
    <dgm:pt modelId="{65397B5D-8CF2-42B4-9C13-DD4C3A2DFA49}" type="parTrans" cxnId="{8FBCE050-B895-409F-9D56-9A54428DFF57}">
      <dgm:prSet/>
      <dgm:spPr/>
      <dgm:t>
        <a:bodyPr/>
        <a:lstStyle/>
        <a:p>
          <a:endParaRPr lang="ru-RU"/>
        </a:p>
      </dgm:t>
    </dgm:pt>
    <dgm:pt modelId="{59703348-BFDC-4B03-A7DE-E2F77F0C9863}" type="sibTrans" cxnId="{8FBCE050-B895-409F-9D56-9A54428DFF57}">
      <dgm:prSet/>
      <dgm:spPr/>
      <dgm:t>
        <a:bodyPr/>
        <a:lstStyle/>
        <a:p>
          <a:endParaRPr lang="ru-RU"/>
        </a:p>
      </dgm:t>
    </dgm:pt>
    <dgm:pt modelId="{1BC1D751-1C30-474F-8544-3539C5F0E2C2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Международные организации</a:t>
          </a:r>
        </a:p>
      </dgm:t>
    </dgm:pt>
    <dgm:pt modelId="{5F2D4010-0109-422A-A892-5D6D9C9BD71F}" type="parTrans" cxnId="{5B19375D-2E22-42C7-80F0-94BD6C36D4A2}">
      <dgm:prSet/>
      <dgm:spPr/>
      <dgm:t>
        <a:bodyPr/>
        <a:lstStyle/>
        <a:p>
          <a:endParaRPr lang="ru-RU"/>
        </a:p>
      </dgm:t>
    </dgm:pt>
    <dgm:pt modelId="{48442142-D899-42CB-AAC6-C1A34D40DBB7}" type="sibTrans" cxnId="{5B19375D-2E22-42C7-80F0-94BD6C36D4A2}">
      <dgm:prSet/>
      <dgm:spPr/>
      <dgm:t>
        <a:bodyPr/>
        <a:lstStyle/>
        <a:p>
          <a:endParaRPr lang="ru-RU"/>
        </a:p>
      </dgm:t>
    </dgm:pt>
    <dgm:pt modelId="{C406F506-E164-4C23-A3D1-C0104D8EF373}">
      <dgm:prSet phldrT="[Текст]" phldr="0" custT="1"/>
      <dgm:spPr/>
      <dgm:t>
        <a:bodyPr/>
        <a:lstStyle/>
        <a:p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Дистрибьютеры промышленного оборудования</a:t>
          </a:r>
        </a:p>
      </dgm:t>
    </dgm:pt>
    <dgm:pt modelId="{3899B73B-622F-4E33-A5AE-03C94175B309}" type="parTrans" cxnId="{D9DD6DB2-7ED8-4C90-84B0-E239EB3BFA13}">
      <dgm:prSet/>
      <dgm:spPr/>
      <dgm:t>
        <a:bodyPr/>
        <a:lstStyle/>
        <a:p>
          <a:endParaRPr lang="ru-RU"/>
        </a:p>
      </dgm:t>
    </dgm:pt>
    <dgm:pt modelId="{4DED26BF-EA82-4B43-B9C0-6444861A0A3C}" type="sibTrans" cxnId="{D9DD6DB2-7ED8-4C90-84B0-E239EB3BFA13}">
      <dgm:prSet/>
      <dgm:spPr/>
      <dgm:t>
        <a:bodyPr/>
        <a:lstStyle/>
        <a:p>
          <a:endParaRPr lang="ru-RU"/>
        </a:p>
      </dgm:t>
    </dgm:pt>
    <dgm:pt modelId="{D3A3D32C-2C1F-4FEC-94D6-A4063B264AFF}" type="pres">
      <dgm:prSet presAssocID="{B757D0F2-5182-48A9-9AE8-543333DE582C}" presName="linear" presStyleCnt="0">
        <dgm:presLayoutVars>
          <dgm:dir/>
          <dgm:resizeHandles val="exact"/>
        </dgm:presLayoutVars>
      </dgm:prSet>
      <dgm:spPr/>
    </dgm:pt>
    <dgm:pt modelId="{786F637E-1758-487E-B96B-6944A805247F}" type="pres">
      <dgm:prSet presAssocID="{E3A2C63A-2A1D-40C4-8EE8-34E32030612E}" presName="comp" presStyleCnt="0"/>
      <dgm:spPr/>
    </dgm:pt>
    <dgm:pt modelId="{5E09528D-E498-4DA6-B78C-33035376D6E0}" type="pres">
      <dgm:prSet presAssocID="{E3A2C63A-2A1D-40C4-8EE8-34E32030612E}" presName="box" presStyleLbl="node1" presStyleIdx="0" presStyleCnt="3"/>
      <dgm:spPr/>
    </dgm:pt>
    <dgm:pt modelId="{18CF3CFF-807A-4A87-ADE8-6934C4B6501A}" type="pres">
      <dgm:prSet presAssocID="{E3A2C63A-2A1D-40C4-8EE8-34E32030612E}" presName="img" presStyleLbl="fgImgPlace1" presStyleIdx="0" presStyleCnt="3"/>
      <dgm:spPr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</dgm:spPr>
    </dgm:pt>
    <dgm:pt modelId="{B549C04D-08DD-4C20-BF35-525A36B43095}" type="pres">
      <dgm:prSet presAssocID="{E3A2C63A-2A1D-40C4-8EE8-34E32030612E}" presName="text" presStyleLbl="node1" presStyleIdx="0" presStyleCnt="3">
        <dgm:presLayoutVars>
          <dgm:bulletEnabled val="1"/>
        </dgm:presLayoutVars>
      </dgm:prSet>
      <dgm:spPr/>
    </dgm:pt>
    <dgm:pt modelId="{42B868AD-8837-4626-810C-04E81EA49AE8}" type="pres">
      <dgm:prSet presAssocID="{E4989453-C0A7-4A9D-A8E4-35451C4A2BF7}" presName="spacer" presStyleCnt="0"/>
      <dgm:spPr/>
    </dgm:pt>
    <dgm:pt modelId="{9BC76AB8-71B1-462E-9BA3-B8241E5A6F2A}" type="pres">
      <dgm:prSet presAssocID="{75FAEE9B-980E-479F-8CDE-8FE8C24C8924}" presName="comp" presStyleCnt="0"/>
      <dgm:spPr/>
    </dgm:pt>
    <dgm:pt modelId="{36E951E5-D23B-4D98-BD33-558F15EB6544}" type="pres">
      <dgm:prSet presAssocID="{75FAEE9B-980E-479F-8CDE-8FE8C24C8924}" presName="box" presStyleLbl="node1" presStyleIdx="1" presStyleCnt="3"/>
      <dgm:spPr/>
    </dgm:pt>
    <dgm:pt modelId="{EAAA18E1-5CEA-41FA-95F1-59F620453E2C}" type="pres">
      <dgm:prSet presAssocID="{75FAEE9B-980E-479F-8CDE-8FE8C24C8924}" presName="img" presStyleLbl="fgImgPlace1" presStyleIdx="1" presStyleCnt="3"/>
      <dgm:spPr>
        <a:blipFill rotWithShape="1">
          <a:blip xmlns:r="http://schemas.openxmlformats.org/officeDocument/2006/relationships" r:embed="rId3"/>
          <a:srcRect/>
          <a:stretch>
            <a:fillRect t="-16000" b="-16000"/>
          </a:stretch>
        </a:blipFill>
      </dgm:spPr>
    </dgm:pt>
    <dgm:pt modelId="{19CF5E2B-7042-4558-AAF8-859C3BEEC9FA}" type="pres">
      <dgm:prSet presAssocID="{75FAEE9B-980E-479F-8CDE-8FE8C24C8924}" presName="text" presStyleLbl="node1" presStyleIdx="1" presStyleCnt="3">
        <dgm:presLayoutVars>
          <dgm:bulletEnabled val="1"/>
        </dgm:presLayoutVars>
      </dgm:prSet>
      <dgm:spPr/>
    </dgm:pt>
    <dgm:pt modelId="{BE812D98-F355-4192-96C3-0557F348024F}" type="pres">
      <dgm:prSet presAssocID="{757E0A00-5803-483B-A52A-F34A2D9637E8}" presName="spacer" presStyleCnt="0"/>
      <dgm:spPr/>
    </dgm:pt>
    <dgm:pt modelId="{9EE5F3B0-901A-4DC2-BCF1-456C14672C87}" type="pres">
      <dgm:prSet presAssocID="{3C487874-1D73-499D-880D-392BD0A94709}" presName="comp" presStyleCnt="0"/>
      <dgm:spPr/>
    </dgm:pt>
    <dgm:pt modelId="{EAFCCA7E-EB6A-4A1F-AADC-62B5B34FECF3}" type="pres">
      <dgm:prSet presAssocID="{3C487874-1D73-499D-880D-392BD0A94709}" presName="box" presStyleLbl="node1" presStyleIdx="2" presStyleCnt="3"/>
      <dgm:spPr/>
    </dgm:pt>
    <dgm:pt modelId="{730C07EA-5B62-4DC7-AA04-22E519028740}" type="pres">
      <dgm:prSet presAssocID="{3C487874-1D73-499D-880D-392BD0A94709}" presName="img" presStyleLbl="fgImgPlace1" presStyleIdx="2" presStyleCnt="3"/>
      <dgm:spPr>
        <a:blipFill rotWithShape="1">
          <a:blip xmlns:r="http://schemas.openxmlformats.org/officeDocument/2006/relationships" r:embed="rId4"/>
          <a:srcRect/>
          <a:stretch>
            <a:fillRect t="-16000" b="-16000"/>
          </a:stretch>
        </a:blipFill>
      </dgm:spPr>
    </dgm:pt>
    <dgm:pt modelId="{67A8CDD9-E484-46A0-86C0-F66A78FD3E9F}" type="pres">
      <dgm:prSet presAssocID="{3C487874-1D73-499D-880D-392BD0A94709}" presName="text" presStyleLbl="node1" presStyleIdx="2" presStyleCnt="3">
        <dgm:presLayoutVars>
          <dgm:bulletEnabled val="1"/>
        </dgm:presLayoutVars>
      </dgm:prSet>
      <dgm:spPr/>
    </dgm:pt>
  </dgm:ptLst>
  <dgm:cxnLst>
    <dgm:cxn modelId="{6D0AAC00-2B60-4589-A688-FCA1A1AB41A8}" type="presOf" srcId="{75FAEE9B-980E-479F-8CDE-8FE8C24C8924}" destId="{36E951E5-D23B-4D98-BD33-558F15EB6544}" srcOrd="0" destOrd="0" presId="urn:microsoft.com/office/officeart/2005/8/layout/vList4"/>
    <dgm:cxn modelId="{C8279A07-1AA6-436A-95DF-23A0A293E3AC}" srcId="{75FAEE9B-980E-479F-8CDE-8FE8C24C8924}" destId="{788A235D-2663-48B9-8D50-E86F6F04BB3F}" srcOrd="1" destOrd="0" parTransId="{2A347389-701A-4CAF-AFED-4A0A593B3C24}" sibTransId="{65FD5F1D-C0D1-4464-8559-7B0BC346A9EE}"/>
    <dgm:cxn modelId="{19E59B08-2872-497A-B205-F8610C9E7C1A}" type="presOf" srcId="{E140E20E-0364-4CFB-A149-DD1A5A288B42}" destId="{36E951E5-D23B-4D98-BD33-558F15EB6544}" srcOrd="0" destOrd="1" presId="urn:microsoft.com/office/officeart/2005/8/layout/vList4"/>
    <dgm:cxn modelId="{6F7D6C17-C541-4D92-8B5B-83F9A0BFE1BE}" type="presOf" srcId="{B2E334B0-384D-4161-86DC-FD87C4764A1E}" destId="{5E09528D-E498-4DA6-B78C-33035376D6E0}" srcOrd="0" destOrd="2" presId="urn:microsoft.com/office/officeart/2005/8/layout/vList4"/>
    <dgm:cxn modelId="{9C2D6E1B-075E-43A6-A217-04C0DDC5DF61}" srcId="{3C487874-1D73-499D-880D-392BD0A94709}" destId="{046B17FC-8AF1-4714-9815-199E8F7D2E58}" srcOrd="1" destOrd="0" parTransId="{DDF976C4-9421-407F-B94A-8F640960E14D}" sibTransId="{242FDF46-A3EA-4DBC-8485-ED01FFB1F438}"/>
    <dgm:cxn modelId="{F6CD991E-8C29-455C-86A7-BCFC62067EC7}" type="presOf" srcId="{D7DE6982-7B28-41DD-ABC2-B8FF64DC4682}" destId="{B549C04D-08DD-4C20-BF35-525A36B43095}" srcOrd="1" destOrd="1" presId="urn:microsoft.com/office/officeart/2005/8/layout/vList4"/>
    <dgm:cxn modelId="{2AEDE726-BCDF-42C5-AC44-6459FBF78817}" type="presOf" srcId="{788A235D-2663-48B9-8D50-E86F6F04BB3F}" destId="{19CF5E2B-7042-4558-AAF8-859C3BEEC9FA}" srcOrd="1" destOrd="2" presId="urn:microsoft.com/office/officeart/2005/8/layout/vList4"/>
    <dgm:cxn modelId="{45E6802A-5C4B-4DE0-9C55-A0B22069A021}" type="presOf" srcId="{3C487874-1D73-499D-880D-392BD0A94709}" destId="{67A8CDD9-E484-46A0-86C0-F66A78FD3E9F}" srcOrd="1" destOrd="0" presId="urn:microsoft.com/office/officeart/2005/8/layout/vList4"/>
    <dgm:cxn modelId="{0DC81F38-BEAE-4313-9395-6D53DB86A55F}" type="presOf" srcId="{B2E334B0-384D-4161-86DC-FD87C4764A1E}" destId="{B549C04D-08DD-4C20-BF35-525A36B43095}" srcOrd="1" destOrd="2" presId="urn:microsoft.com/office/officeart/2005/8/layout/vList4"/>
    <dgm:cxn modelId="{9E67AC3F-D870-4C6F-962A-0B16EA58E05D}" type="presOf" srcId="{046B17FC-8AF1-4714-9815-199E8F7D2E58}" destId="{67A8CDD9-E484-46A0-86C0-F66A78FD3E9F}" srcOrd="1" destOrd="2" presId="urn:microsoft.com/office/officeart/2005/8/layout/vList4"/>
    <dgm:cxn modelId="{5B19375D-2E22-42C7-80F0-94BD6C36D4A2}" srcId="{3C487874-1D73-499D-880D-392BD0A94709}" destId="{1BC1D751-1C30-474F-8544-3539C5F0E2C2}" srcOrd="2" destOrd="0" parTransId="{5F2D4010-0109-422A-A892-5D6D9C9BD71F}" sibTransId="{48442142-D899-42CB-AAC6-C1A34D40DBB7}"/>
    <dgm:cxn modelId="{1D647E63-97C9-4875-A233-7E71EB13FB05}" type="presOf" srcId="{E0F131B6-5E8B-470C-B56E-CE357A59E8F0}" destId="{36E951E5-D23B-4D98-BD33-558F15EB6544}" srcOrd="0" destOrd="3" presId="urn:microsoft.com/office/officeart/2005/8/layout/vList4"/>
    <dgm:cxn modelId="{936AFB6B-DD60-4090-AC93-DBB1B050A899}" type="presOf" srcId="{C406F506-E164-4C23-A3D1-C0104D8EF373}" destId="{67A8CDD9-E484-46A0-86C0-F66A78FD3E9F}" srcOrd="1" destOrd="4" presId="urn:microsoft.com/office/officeart/2005/8/layout/vList4"/>
    <dgm:cxn modelId="{561C666F-3119-47B7-9827-FA5272DF6263}" type="presOf" srcId="{E5D40676-CCE2-4467-96E4-C22D838D9EAD}" destId="{5E09528D-E498-4DA6-B78C-33035376D6E0}" srcOrd="0" destOrd="3" presId="urn:microsoft.com/office/officeart/2005/8/layout/vList4"/>
    <dgm:cxn modelId="{8FBCE050-B895-409F-9D56-9A54428DFF57}" srcId="{75FAEE9B-980E-479F-8CDE-8FE8C24C8924}" destId="{E0F131B6-5E8B-470C-B56E-CE357A59E8F0}" srcOrd="2" destOrd="0" parTransId="{65397B5D-8CF2-42B4-9C13-DD4C3A2DFA49}" sibTransId="{59703348-BFDC-4B03-A7DE-E2F77F0C9863}"/>
    <dgm:cxn modelId="{D295EF5A-C479-46B8-99CD-0BE46820B682}" type="presOf" srcId="{817D35DE-DCE6-42C3-B24E-08CB42267F05}" destId="{EAFCCA7E-EB6A-4A1F-AADC-62B5B34FECF3}" srcOrd="0" destOrd="1" presId="urn:microsoft.com/office/officeart/2005/8/layout/vList4"/>
    <dgm:cxn modelId="{4878EE87-D799-404B-A3DA-776F5FADBFBF}" type="presOf" srcId="{8AD5D378-21CD-4481-B258-90CE5BF80A35}" destId="{B549C04D-08DD-4C20-BF35-525A36B43095}" srcOrd="1" destOrd="4" presId="urn:microsoft.com/office/officeart/2005/8/layout/vList4"/>
    <dgm:cxn modelId="{46A7E08A-534F-48D6-A549-98A5D232B8F6}" srcId="{B757D0F2-5182-48A9-9AE8-543333DE582C}" destId="{3C487874-1D73-499D-880D-392BD0A94709}" srcOrd="2" destOrd="0" parTransId="{3D7540BD-A0D8-4BE1-AD9A-B855F1B02214}" sibTransId="{60D42EA0-8DCB-43C1-AACC-E815BFF97CA6}"/>
    <dgm:cxn modelId="{A3733C8D-CB74-4C3D-ACB7-DA3298B1E3CE}" type="presOf" srcId="{D7DE6982-7B28-41DD-ABC2-B8FF64DC4682}" destId="{5E09528D-E498-4DA6-B78C-33035376D6E0}" srcOrd="0" destOrd="1" presId="urn:microsoft.com/office/officeart/2005/8/layout/vList4"/>
    <dgm:cxn modelId="{46B4908F-0AD6-4FA0-8289-A451F4F7EFA3}" type="presOf" srcId="{E140E20E-0364-4CFB-A149-DD1A5A288B42}" destId="{19CF5E2B-7042-4558-AAF8-859C3BEEC9FA}" srcOrd="1" destOrd="1" presId="urn:microsoft.com/office/officeart/2005/8/layout/vList4"/>
    <dgm:cxn modelId="{02D41A90-5324-42EC-9F52-E7595E6F5116}" srcId="{3C487874-1D73-499D-880D-392BD0A94709}" destId="{817D35DE-DCE6-42C3-B24E-08CB42267F05}" srcOrd="0" destOrd="0" parTransId="{3E76065F-08DB-41F3-A78D-81E3B5805C8B}" sibTransId="{C34EA9FE-0BE2-4183-9282-8D11D01D311C}"/>
    <dgm:cxn modelId="{C05BD490-9446-4A2C-9573-D49EBFF68A84}" srcId="{E3A2C63A-2A1D-40C4-8EE8-34E32030612E}" destId="{D7DE6982-7B28-41DD-ABC2-B8FF64DC4682}" srcOrd="0" destOrd="0" parTransId="{CD1E8E57-BDF6-4B6C-8A1F-BA1BED1B3281}" sibTransId="{C92EDAB0-DAFC-42E5-8CCD-8A023CC1C583}"/>
    <dgm:cxn modelId="{92A6C893-51D3-492D-8E63-5F8AAD488DD7}" type="presOf" srcId="{B757D0F2-5182-48A9-9AE8-543333DE582C}" destId="{D3A3D32C-2C1F-4FEC-94D6-A4063B264AFF}" srcOrd="0" destOrd="0" presId="urn:microsoft.com/office/officeart/2005/8/layout/vList4"/>
    <dgm:cxn modelId="{2D4B3498-B04F-4D51-8327-478731CA9FAF}" type="presOf" srcId="{8AD5D378-21CD-4481-B258-90CE5BF80A35}" destId="{5E09528D-E498-4DA6-B78C-33035376D6E0}" srcOrd="0" destOrd="4" presId="urn:microsoft.com/office/officeart/2005/8/layout/vList4"/>
    <dgm:cxn modelId="{2588729C-CC29-40CE-8723-4085A6B49BFD}" type="presOf" srcId="{E3A2C63A-2A1D-40C4-8EE8-34E32030612E}" destId="{B549C04D-08DD-4C20-BF35-525A36B43095}" srcOrd="1" destOrd="0" presId="urn:microsoft.com/office/officeart/2005/8/layout/vList4"/>
    <dgm:cxn modelId="{680B16AE-02F4-45EF-B0A2-4C278F43C21B}" type="presOf" srcId="{75FAEE9B-980E-479F-8CDE-8FE8C24C8924}" destId="{19CF5E2B-7042-4558-AAF8-859C3BEEC9FA}" srcOrd="1" destOrd="0" presId="urn:microsoft.com/office/officeart/2005/8/layout/vList4"/>
    <dgm:cxn modelId="{D9DD6DB2-7ED8-4C90-84B0-E239EB3BFA13}" srcId="{3C487874-1D73-499D-880D-392BD0A94709}" destId="{C406F506-E164-4C23-A3D1-C0104D8EF373}" srcOrd="3" destOrd="0" parTransId="{3899B73B-622F-4E33-A5AE-03C94175B309}" sibTransId="{4DED26BF-EA82-4B43-B9C0-6444861A0A3C}"/>
    <dgm:cxn modelId="{009031B5-2556-480D-8520-D0442481B9CA}" srcId="{75FAEE9B-980E-479F-8CDE-8FE8C24C8924}" destId="{E140E20E-0364-4CFB-A149-DD1A5A288B42}" srcOrd="0" destOrd="0" parTransId="{2BE13366-B7B0-439C-B94E-BE67006CDA2D}" sibTransId="{4612576D-977E-429B-948B-351CD476B6B0}"/>
    <dgm:cxn modelId="{D3A7D4B7-FB71-4A55-9FC3-74C13289BCE6}" type="presOf" srcId="{046B17FC-8AF1-4714-9815-199E8F7D2E58}" destId="{EAFCCA7E-EB6A-4A1F-AADC-62B5B34FECF3}" srcOrd="0" destOrd="2" presId="urn:microsoft.com/office/officeart/2005/8/layout/vList4"/>
    <dgm:cxn modelId="{156D95BA-6729-4D15-965E-9612CF9520AE}" srcId="{E3A2C63A-2A1D-40C4-8EE8-34E32030612E}" destId="{8AD5D378-21CD-4481-B258-90CE5BF80A35}" srcOrd="3" destOrd="0" parTransId="{BECAE696-0F12-4750-BFDF-B20874779551}" sibTransId="{16E836A6-09EA-4A0B-BE7D-E8C90502D902}"/>
    <dgm:cxn modelId="{61EF29C0-54B9-4121-89E9-7A60F0C749B9}" type="presOf" srcId="{C406F506-E164-4C23-A3D1-C0104D8EF373}" destId="{EAFCCA7E-EB6A-4A1F-AADC-62B5B34FECF3}" srcOrd="0" destOrd="4" presId="urn:microsoft.com/office/officeart/2005/8/layout/vList4"/>
    <dgm:cxn modelId="{7E9BACC7-47F7-4521-B703-B3B14436C255}" type="presOf" srcId="{788A235D-2663-48B9-8D50-E86F6F04BB3F}" destId="{36E951E5-D23B-4D98-BD33-558F15EB6544}" srcOrd="0" destOrd="2" presId="urn:microsoft.com/office/officeart/2005/8/layout/vList4"/>
    <dgm:cxn modelId="{C537B1C8-26D8-4CF8-98D0-FD8BA4401A69}" type="presOf" srcId="{1BC1D751-1C30-474F-8544-3539C5F0E2C2}" destId="{EAFCCA7E-EB6A-4A1F-AADC-62B5B34FECF3}" srcOrd="0" destOrd="3" presId="urn:microsoft.com/office/officeart/2005/8/layout/vList4"/>
    <dgm:cxn modelId="{6FB37ACA-2911-4F9C-AF43-962DC57102BD}" srcId="{E3A2C63A-2A1D-40C4-8EE8-34E32030612E}" destId="{B2E334B0-384D-4161-86DC-FD87C4764A1E}" srcOrd="1" destOrd="0" parTransId="{1006BB9C-0A2A-4201-8C95-84BBEB3B200A}" sibTransId="{5795CCFE-EAB2-447E-A411-84B28E5EAA45}"/>
    <dgm:cxn modelId="{C92324CD-BDC5-4DD7-8035-A2091B43A259}" srcId="{B757D0F2-5182-48A9-9AE8-543333DE582C}" destId="{E3A2C63A-2A1D-40C4-8EE8-34E32030612E}" srcOrd="0" destOrd="0" parTransId="{32555A27-7586-4241-A994-1559247168CA}" sibTransId="{E4989453-C0A7-4A9D-A8E4-35451C4A2BF7}"/>
    <dgm:cxn modelId="{2D4B44D1-64FD-40CE-9EAC-365A8242D2BE}" type="presOf" srcId="{3C487874-1D73-499D-880D-392BD0A94709}" destId="{EAFCCA7E-EB6A-4A1F-AADC-62B5B34FECF3}" srcOrd="0" destOrd="0" presId="urn:microsoft.com/office/officeart/2005/8/layout/vList4"/>
    <dgm:cxn modelId="{AC325BD4-34FE-4AA6-8319-6828C00E0AC3}" type="presOf" srcId="{1BC1D751-1C30-474F-8544-3539C5F0E2C2}" destId="{67A8CDD9-E484-46A0-86C0-F66A78FD3E9F}" srcOrd="1" destOrd="3" presId="urn:microsoft.com/office/officeart/2005/8/layout/vList4"/>
    <dgm:cxn modelId="{CFA0B8D4-7188-4798-9B24-FA3C4C5549CD}" type="presOf" srcId="{E5D40676-CCE2-4467-96E4-C22D838D9EAD}" destId="{B549C04D-08DD-4C20-BF35-525A36B43095}" srcOrd="1" destOrd="3" presId="urn:microsoft.com/office/officeart/2005/8/layout/vList4"/>
    <dgm:cxn modelId="{CC7B0DEF-14C6-4C70-B4AA-A17BDAF66AF8}" type="presOf" srcId="{E0F131B6-5E8B-470C-B56E-CE357A59E8F0}" destId="{19CF5E2B-7042-4558-AAF8-859C3BEEC9FA}" srcOrd="1" destOrd="3" presId="urn:microsoft.com/office/officeart/2005/8/layout/vList4"/>
    <dgm:cxn modelId="{E17388F3-96BC-44B9-B39B-F3FE0DAF83A6}" srcId="{B757D0F2-5182-48A9-9AE8-543333DE582C}" destId="{75FAEE9B-980E-479F-8CDE-8FE8C24C8924}" srcOrd="1" destOrd="0" parTransId="{C58E5EF6-0FD2-4956-966E-EF555AA18AD9}" sibTransId="{757E0A00-5803-483B-A52A-F34A2D9637E8}"/>
    <dgm:cxn modelId="{9F622CFB-A73C-4FC3-8267-2A471A43BF95}" type="presOf" srcId="{817D35DE-DCE6-42C3-B24E-08CB42267F05}" destId="{67A8CDD9-E484-46A0-86C0-F66A78FD3E9F}" srcOrd="1" destOrd="1" presId="urn:microsoft.com/office/officeart/2005/8/layout/vList4"/>
    <dgm:cxn modelId="{65EDCDFB-93E3-46A0-9FD3-32F73FEBCCA2}" srcId="{E3A2C63A-2A1D-40C4-8EE8-34E32030612E}" destId="{E5D40676-CCE2-4467-96E4-C22D838D9EAD}" srcOrd="2" destOrd="0" parTransId="{F354B63D-68A6-43D3-AF17-BA3DE6027795}" sibTransId="{2D1EA1FD-1F87-4254-A0A4-2542134533EE}"/>
    <dgm:cxn modelId="{18E214FE-E138-43E8-A48A-BD82E89DC4D1}" type="presOf" srcId="{E3A2C63A-2A1D-40C4-8EE8-34E32030612E}" destId="{5E09528D-E498-4DA6-B78C-33035376D6E0}" srcOrd="0" destOrd="0" presId="urn:microsoft.com/office/officeart/2005/8/layout/vList4"/>
    <dgm:cxn modelId="{75A5ED57-1505-4CDD-820F-9ACB3B2E939E}" type="presParOf" srcId="{D3A3D32C-2C1F-4FEC-94D6-A4063B264AFF}" destId="{786F637E-1758-487E-B96B-6944A805247F}" srcOrd="0" destOrd="0" presId="urn:microsoft.com/office/officeart/2005/8/layout/vList4"/>
    <dgm:cxn modelId="{89043534-E291-4963-9B4F-7F4D5F4F8CD5}" type="presParOf" srcId="{786F637E-1758-487E-B96B-6944A805247F}" destId="{5E09528D-E498-4DA6-B78C-33035376D6E0}" srcOrd="0" destOrd="0" presId="urn:microsoft.com/office/officeart/2005/8/layout/vList4"/>
    <dgm:cxn modelId="{6EF7DCDC-D1C5-4038-97E7-3B213882651C}" type="presParOf" srcId="{786F637E-1758-487E-B96B-6944A805247F}" destId="{18CF3CFF-807A-4A87-ADE8-6934C4B6501A}" srcOrd="1" destOrd="0" presId="urn:microsoft.com/office/officeart/2005/8/layout/vList4"/>
    <dgm:cxn modelId="{A35F7430-1385-472C-953E-03C18EFC9FC9}" type="presParOf" srcId="{786F637E-1758-487E-B96B-6944A805247F}" destId="{B549C04D-08DD-4C20-BF35-525A36B43095}" srcOrd="2" destOrd="0" presId="urn:microsoft.com/office/officeart/2005/8/layout/vList4"/>
    <dgm:cxn modelId="{A281218F-6070-4FC7-B5D9-CB756A21C971}" type="presParOf" srcId="{D3A3D32C-2C1F-4FEC-94D6-A4063B264AFF}" destId="{42B868AD-8837-4626-810C-04E81EA49AE8}" srcOrd="1" destOrd="0" presId="urn:microsoft.com/office/officeart/2005/8/layout/vList4"/>
    <dgm:cxn modelId="{4E9D2517-6BEC-4930-B0D9-2A660D14D0EE}" type="presParOf" srcId="{D3A3D32C-2C1F-4FEC-94D6-A4063B264AFF}" destId="{9BC76AB8-71B1-462E-9BA3-B8241E5A6F2A}" srcOrd="2" destOrd="0" presId="urn:microsoft.com/office/officeart/2005/8/layout/vList4"/>
    <dgm:cxn modelId="{F794817D-AE12-45F1-8B1A-92E8D355C912}" type="presParOf" srcId="{9BC76AB8-71B1-462E-9BA3-B8241E5A6F2A}" destId="{36E951E5-D23B-4D98-BD33-558F15EB6544}" srcOrd="0" destOrd="0" presId="urn:microsoft.com/office/officeart/2005/8/layout/vList4"/>
    <dgm:cxn modelId="{410BA188-EDA8-440E-AFC9-D40D16184CF1}" type="presParOf" srcId="{9BC76AB8-71B1-462E-9BA3-B8241E5A6F2A}" destId="{EAAA18E1-5CEA-41FA-95F1-59F620453E2C}" srcOrd="1" destOrd="0" presId="urn:microsoft.com/office/officeart/2005/8/layout/vList4"/>
    <dgm:cxn modelId="{ABCC3F8A-4B62-408C-8FD3-7732A470E432}" type="presParOf" srcId="{9BC76AB8-71B1-462E-9BA3-B8241E5A6F2A}" destId="{19CF5E2B-7042-4558-AAF8-859C3BEEC9FA}" srcOrd="2" destOrd="0" presId="urn:microsoft.com/office/officeart/2005/8/layout/vList4"/>
    <dgm:cxn modelId="{2006E564-DB21-4BBA-BE74-2BFD839311D5}" type="presParOf" srcId="{D3A3D32C-2C1F-4FEC-94D6-A4063B264AFF}" destId="{BE812D98-F355-4192-96C3-0557F348024F}" srcOrd="3" destOrd="0" presId="urn:microsoft.com/office/officeart/2005/8/layout/vList4"/>
    <dgm:cxn modelId="{D7868EE3-6301-4540-A498-CBBFB0140DB7}" type="presParOf" srcId="{D3A3D32C-2C1F-4FEC-94D6-A4063B264AFF}" destId="{9EE5F3B0-901A-4DC2-BCF1-456C14672C87}" srcOrd="4" destOrd="0" presId="urn:microsoft.com/office/officeart/2005/8/layout/vList4"/>
    <dgm:cxn modelId="{5D43048D-11FF-47DB-BF26-EC5EBED26550}" type="presParOf" srcId="{9EE5F3B0-901A-4DC2-BCF1-456C14672C87}" destId="{EAFCCA7E-EB6A-4A1F-AADC-62B5B34FECF3}" srcOrd="0" destOrd="0" presId="urn:microsoft.com/office/officeart/2005/8/layout/vList4"/>
    <dgm:cxn modelId="{2B2C87E8-AC09-48B1-A290-5B3349AF96F4}" type="presParOf" srcId="{9EE5F3B0-901A-4DC2-BCF1-456C14672C87}" destId="{730C07EA-5B62-4DC7-AA04-22E519028740}" srcOrd="1" destOrd="0" presId="urn:microsoft.com/office/officeart/2005/8/layout/vList4"/>
    <dgm:cxn modelId="{F0D47960-EF9C-48E1-84B2-A1D92D4C1F6B}" type="presParOf" srcId="{9EE5F3B0-901A-4DC2-BCF1-456C14672C87}" destId="{67A8CDD9-E484-46A0-86C0-F66A78FD3E9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2167B4-62AE-4B3F-AF82-51D93B6D3BCF}" type="doc">
      <dgm:prSet loTypeId="urn:microsoft.com/office/officeart/2005/8/layout/p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B9B9C15D-6869-40D4-80F2-EE5C93DF98C0}">
      <dgm:prSet phldrT="[Текст]" phldr="0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работающие по традиционной технологии, сходной с технологией очистки крупных станций</a:t>
          </a:r>
        </a:p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United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Filters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and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engenering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Limund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Seklar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Viva-5</a:t>
          </a:r>
        </a:p>
      </dgm:t>
    </dgm:pt>
    <dgm:pt modelId="{72E9E8E9-1560-4E4A-88C6-FF1014A80543}" type="parTrans" cxnId="{FD6C58E5-A32F-4E40-AB26-CD80677C17A1}">
      <dgm:prSet/>
      <dgm:spPr/>
      <dgm:t>
        <a:bodyPr/>
        <a:lstStyle/>
        <a:p>
          <a:endParaRPr lang="ru-RU"/>
        </a:p>
      </dgm:t>
    </dgm:pt>
    <dgm:pt modelId="{9DE255CA-95F8-4426-B3E2-B9DE37A34502}" type="sibTrans" cxnId="{FD6C58E5-A32F-4E40-AB26-CD80677C17A1}">
      <dgm:prSet/>
      <dgm:spPr/>
      <dgm:t>
        <a:bodyPr/>
        <a:lstStyle/>
        <a:p>
          <a:endParaRPr lang="ru-RU"/>
        </a:p>
      </dgm:t>
    </dgm:pt>
    <dgm:pt modelId="{2A290268-E410-4A44-925C-F465E9972F11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в которых использован ряд новых высокоэффективных технологических решений</a:t>
          </a:r>
        </a:p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Обликомпакт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Орвег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Аквакомлит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</dgm:t>
    </dgm:pt>
    <dgm:pt modelId="{424A9EDD-0BF9-423E-80FB-133DA3CE1DCA}" type="parTrans" cxnId="{54193614-56D4-4307-A10D-38623DA10B12}">
      <dgm:prSet/>
      <dgm:spPr/>
      <dgm:t>
        <a:bodyPr/>
        <a:lstStyle/>
        <a:p>
          <a:endParaRPr lang="ru-RU"/>
        </a:p>
      </dgm:t>
    </dgm:pt>
    <dgm:pt modelId="{525FC7D0-E24C-438A-83E2-86115CEEA0D7}" type="sibTrans" cxnId="{54193614-56D4-4307-A10D-38623DA10B12}">
      <dgm:prSet/>
      <dgm:spPr/>
      <dgm:t>
        <a:bodyPr/>
        <a:lstStyle/>
        <a:p>
          <a:endParaRPr lang="ru-RU"/>
        </a:p>
      </dgm:t>
    </dgm:pt>
    <dgm:pt modelId="{53FCEEA2-D264-42A0-AFE1-5AE21F5B7758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рассчитанные на менее высокую степень очистки, т.е. для работы с водой достаточной хорошего качества</a:t>
          </a:r>
        </a:p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 конструкта 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ВНИИГиМ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Амек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«АКВАМОБИЛ»</a:t>
          </a:r>
        </a:p>
      </dgm:t>
    </dgm:pt>
    <dgm:pt modelId="{F65856A0-D634-44F7-949A-FD5D649C91C3}" type="parTrans" cxnId="{4C473A67-795A-4216-B989-4A2D5BC647EC}">
      <dgm:prSet/>
      <dgm:spPr/>
      <dgm:t>
        <a:bodyPr/>
        <a:lstStyle/>
        <a:p>
          <a:endParaRPr lang="ru-RU"/>
        </a:p>
      </dgm:t>
    </dgm:pt>
    <dgm:pt modelId="{1ADF63A0-1575-461F-AF61-29DE88E6D87A}" type="sibTrans" cxnId="{4C473A67-795A-4216-B989-4A2D5BC647EC}">
      <dgm:prSet/>
      <dgm:spPr/>
      <dgm:t>
        <a:bodyPr/>
        <a:lstStyle/>
        <a:p>
          <a:endParaRPr lang="ru-RU"/>
        </a:p>
      </dgm:t>
    </dgm:pt>
    <dgm:pt modelId="{D83AA9D2-9E32-470D-960F-F8A1263784D4}">
      <dgm:prSet phldrT="[Текст]" custT="1"/>
      <dgm:spPr/>
      <dgm:t>
        <a:bodyPr/>
        <a:lstStyle/>
        <a:p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работающие на основе мембранных технологий</a:t>
          </a:r>
        </a:p>
        <a:p>
          <a:r>
            <a:rPr lang="ru-RU" sz="14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Hydra</a:t>
          </a:r>
          <a:r>
            <a: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DWE, «ВПК-МЧС»</a:t>
          </a:r>
        </a:p>
      </dgm:t>
    </dgm:pt>
    <dgm:pt modelId="{94192E9A-6DA5-4ABA-98CD-BF239AE19B49}" type="parTrans" cxnId="{235DE556-C516-4E65-AD64-A2FE3641A2C3}">
      <dgm:prSet/>
      <dgm:spPr/>
      <dgm:t>
        <a:bodyPr/>
        <a:lstStyle/>
        <a:p>
          <a:endParaRPr lang="ru-RU"/>
        </a:p>
      </dgm:t>
    </dgm:pt>
    <dgm:pt modelId="{3340C857-48E1-4040-AFF7-AC8D26F1EE38}" type="sibTrans" cxnId="{235DE556-C516-4E65-AD64-A2FE3641A2C3}">
      <dgm:prSet/>
      <dgm:spPr/>
      <dgm:t>
        <a:bodyPr/>
        <a:lstStyle/>
        <a:p>
          <a:endParaRPr lang="ru-RU"/>
        </a:p>
      </dgm:t>
    </dgm:pt>
    <dgm:pt modelId="{0E1975A9-2D92-4A4E-A14D-A622AFB7194C}" type="pres">
      <dgm:prSet presAssocID="{262167B4-62AE-4B3F-AF82-51D93B6D3BCF}" presName="Name0" presStyleCnt="0">
        <dgm:presLayoutVars>
          <dgm:dir/>
          <dgm:resizeHandles val="exact"/>
        </dgm:presLayoutVars>
      </dgm:prSet>
      <dgm:spPr/>
    </dgm:pt>
    <dgm:pt modelId="{757D5E4A-4C5F-4F90-A09B-122DDF4B593A}" type="pres">
      <dgm:prSet presAssocID="{262167B4-62AE-4B3F-AF82-51D93B6D3BCF}" presName="bkgdShp" presStyleLbl="alignAccFollowNode1" presStyleIdx="0" presStyleCnt="1"/>
      <dgm:spPr/>
    </dgm:pt>
    <dgm:pt modelId="{76F51BF3-FE2D-4C60-A3B1-DE86121F1B53}" type="pres">
      <dgm:prSet presAssocID="{262167B4-62AE-4B3F-AF82-51D93B6D3BCF}" presName="linComp" presStyleCnt="0"/>
      <dgm:spPr/>
    </dgm:pt>
    <dgm:pt modelId="{8187642B-34CA-4F9C-B07B-178BA964DA02}" type="pres">
      <dgm:prSet presAssocID="{B9B9C15D-6869-40D4-80F2-EE5C93DF98C0}" presName="compNode" presStyleCnt="0"/>
      <dgm:spPr/>
    </dgm:pt>
    <dgm:pt modelId="{1C0630CE-F1B1-469E-9333-8EEB81D8BDA0}" type="pres">
      <dgm:prSet presAssocID="{B9B9C15D-6869-40D4-80F2-EE5C93DF98C0}" presName="node" presStyleLbl="node1" presStyleIdx="0" presStyleCnt="4">
        <dgm:presLayoutVars>
          <dgm:bulletEnabled val="1"/>
        </dgm:presLayoutVars>
      </dgm:prSet>
      <dgm:spPr/>
    </dgm:pt>
    <dgm:pt modelId="{E60D8282-A13B-467F-9F71-5CD2E8147E4E}" type="pres">
      <dgm:prSet presAssocID="{B9B9C15D-6869-40D4-80F2-EE5C93DF98C0}" presName="invisiNode" presStyleLbl="node1" presStyleIdx="0" presStyleCnt="4"/>
      <dgm:spPr/>
    </dgm:pt>
    <dgm:pt modelId="{79ED0358-4DFF-4E32-80BB-CAAD7FFA8412}" type="pres">
      <dgm:prSet presAssocID="{B9B9C15D-6869-40D4-80F2-EE5C93DF98C0}" presName="imagNode" presStyleLbl="fg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</dgm:spPr>
    </dgm:pt>
    <dgm:pt modelId="{05D24ABB-0949-415B-B5A1-C37B2D2C51FC}" type="pres">
      <dgm:prSet presAssocID="{9DE255CA-95F8-4426-B3E2-B9DE37A34502}" presName="sibTrans" presStyleLbl="sibTrans2D1" presStyleIdx="0" presStyleCnt="0"/>
      <dgm:spPr/>
    </dgm:pt>
    <dgm:pt modelId="{E1764CA1-AB00-4677-A01F-B92728ABE40F}" type="pres">
      <dgm:prSet presAssocID="{2A290268-E410-4A44-925C-F465E9972F11}" presName="compNode" presStyleCnt="0"/>
      <dgm:spPr/>
    </dgm:pt>
    <dgm:pt modelId="{5FBB2362-0EE1-4F69-9CED-0687F959D546}" type="pres">
      <dgm:prSet presAssocID="{2A290268-E410-4A44-925C-F465E9972F11}" presName="node" presStyleLbl="node1" presStyleIdx="1" presStyleCnt="4">
        <dgm:presLayoutVars>
          <dgm:bulletEnabled val="1"/>
        </dgm:presLayoutVars>
      </dgm:prSet>
      <dgm:spPr/>
    </dgm:pt>
    <dgm:pt modelId="{2280CF82-BB31-48B1-BAA6-6BF8571AD928}" type="pres">
      <dgm:prSet presAssocID="{2A290268-E410-4A44-925C-F465E9972F11}" presName="invisiNode" presStyleLbl="node1" presStyleIdx="1" presStyleCnt="4"/>
      <dgm:spPr/>
    </dgm:pt>
    <dgm:pt modelId="{D1B2815E-2764-42EE-BAB0-EECAA18A7708}" type="pres">
      <dgm:prSet presAssocID="{2A290268-E410-4A44-925C-F465E9972F11}" presName="imagNode" presStyleLbl="fgImgPlace1" presStyleIdx="1" presStyleCnt="4"/>
      <dgm:spPr/>
    </dgm:pt>
    <dgm:pt modelId="{2E044629-24A8-4718-AD31-2A9516E2F46A}" type="pres">
      <dgm:prSet presAssocID="{525FC7D0-E24C-438A-83E2-86115CEEA0D7}" presName="sibTrans" presStyleLbl="sibTrans2D1" presStyleIdx="0" presStyleCnt="0"/>
      <dgm:spPr/>
    </dgm:pt>
    <dgm:pt modelId="{3303479E-BC61-4A7B-8D97-76EECEDC2FDF}" type="pres">
      <dgm:prSet presAssocID="{53FCEEA2-D264-42A0-AFE1-5AE21F5B7758}" presName="compNode" presStyleCnt="0"/>
      <dgm:spPr/>
    </dgm:pt>
    <dgm:pt modelId="{D218B390-2809-49CB-9905-EE2D150C2BD2}" type="pres">
      <dgm:prSet presAssocID="{53FCEEA2-D264-42A0-AFE1-5AE21F5B7758}" presName="node" presStyleLbl="node1" presStyleIdx="2" presStyleCnt="4">
        <dgm:presLayoutVars>
          <dgm:bulletEnabled val="1"/>
        </dgm:presLayoutVars>
      </dgm:prSet>
      <dgm:spPr/>
    </dgm:pt>
    <dgm:pt modelId="{29B0973D-4494-4A3D-B6CA-4F40F727A451}" type="pres">
      <dgm:prSet presAssocID="{53FCEEA2-D264-42A0-AFE1-5AE21F5B7758}" presName="invisiNode" presStyleLbl="node1" presStyleIdx="2" presStyleCnt="4"/>
      <dgm:spPr/>
    </dgm:pt>
    <dgm:pt modelId="{5D16096A-2985-47A0-860E-873A96B7E1E3}" type="pres">
      <dgm:prSet presAssocID="{53FCEEA2-D264-42A0-AFE1-5AE21F5B7758}" presName="imagNode" presStyleLbl="fgImgPlace1" presStyleIdx="2" presStyleCnt="4"/>
      <dgm:spPr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</dgm:spPr>
    </dgm:pt>
    <dgm:pt modelId="{CBF306CF-EED5-45A9-8761-107275A55F0A}" type="pres">
      <dgm:prSet presAssocID="{1ADF63A0-1575-461F-AF61-29DE88E6D87A}" presName="sibTrans" presStyleLbl="sibTrans2D1" presStyleIdx="0" presStyleCnt="0"/>
      <dgm:spPr/>
    </dgm:pt>
    <dgm:pt modelId="{25651C1D-09EC-4393-8F06-7CA5E017BC1D}" type="pres">
      <dgm:prSet presAssocID="{D83AA9D2-9E32-470D-960F-F8A1263784D4}" presName="compNode" presStyleCnt="0"/>
      <dgm:spPr/>
    </dgm:pt>
    <dgm:pt modelId="{08EE418D-DA6D-4025-AB87-6096E5696D54}" type="pres">
      <dgm:prSet presAssocID="{D83AA9D2-9E32-470D-960F-F8A1263784D4}" presName="node" presStyleLbl="node1" presStyleIdx="3" presStyleCnt="4">
        <dgm:presLayoutVars>
          <dgm:bulletEnabled val="1"/>
        </dgm:presLayoutVars>
      </dgm:prSet>
      <dgm:spPr/>
    </dgm:pt>
    <dgm:pt modelId="{31143D23-CA1C-4A97-9A9E-89399948F528}" type="pres">
      <dgm:prSet presAssocID="{D83AA9D2-9E32-470D-960F-F8A1263784D4}" presName="invisiNode" presStyleLbl="node1" presStyleIdx="3" presStyleCnt="4"/>
      <dgm:spPr/>
    </dgm:pt>
    <dgm:pt modelId="{67BED300-5F83-4F4F-86BA-4C91D393C259}" type="pres">
      <dgm:prSet presAssocID="{D83AA9D2-9E32-470D-960F-F8A1263784D4}" presName="imagNode" presStyleLbl="fgImgPlace1" presStyleIdx="3" presStyleCnt="4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</dgm:spPr>
    </dgm:pt>
  </dgm:ptLst>
  <dgm:cxnLst>
    <dgm:cxn modelId="{54193614-56D4-4307-A10D-38623DA10B12}" srcId="{262167B4-62AE-4B3F-AF82-51D93B6D3BCF}" destId="{2A290268-E410-4A44-925C-F465E9972F11}" srcOrd="1" destOrd="0" parTransId="{424A9EDD-0BF9-423E-80FB-133DA3CE1DCA}" sibTransId="{525FC7D0-E24C-438A-83E2-86115CEEA0D7}"/>
    <dgm:cxn modelId="{7A22873D-D6C2-4D62-9B34-BD16AE9F7B1A}" type="presOf" srcId="{2A290268-E410-4A44-925C-F465E9972F11}" destId="{5FBB2362-0EE1-4F69-9CED-0687F959D546}" srcOrd="0" destOrd="0" presId="urn:microsoft.com/office/officeart/2005/8/layout/pList2"/>
    <dgm:cxn modelId="{530C645F-0C67-4EB9-B036-E0BC02FE956E}" type="presOf" srcId="{1ADF63A0-1575-461F-AF61-29DE88E6D87A}" destId="{CBF306CF-EED5-45A9-8761-107275A55F0A}" srcOrd="0" destOrd="0" presId="urn:microsoft.com/office/officeart/2005/8/layout/pList2"/>
    <dgm:cxn modelId="{81B70047-9041-4140-B881-4BE8CD837275}" type="presOf" srcId="{9DE255CA-95F8-4426-B3E2-B9DE37A34502}" destId="{05D24ABB-0949-415B-B5A1-C37B2D2C51FC}" srcOrd="0" destOrd="0" presId="urn:microsoft.com/office/officeart/2005/8/layout/pList2"/>
    <dgm:cxn modelId="{4C473A67-795A-4216-B989-4A2D5BC647EC}" srcId="{262167B4-62AE-4B3F-AF82-51D93B6D3BCF}" destId="{53FCEEA2-D264-42A0-AFE1-5AE21F5B7758}" srcOrd="2" destOrd="0" parTransId="{F65856A0-D634-44F7-949A-FD5D649C91C3}" sibTransId="{1ADF63A0-1575-461F-AF61-29DE88E6D87A}"/>
    <dgm:cxn modelId="{2C7C1E6B-A436-416A-A516-5FB7DF694406}" type="presOf" srcId="{B9B9C15D-6869-40D4-80F2-EE5C93DF98C0}" destId="{1C0630CE-F1B1-469E-9333-8EEB81D8BDA0}" srcOrd="0" destOrd="0" presId="urn:microsoft.com/office/officeart/2005/8/layout/pList2"/>
    <dgm:cxn modelId="{9B09BD6E-4D93-4BC2-90A2-BDEDD70FD0B0}" type="presOf" srcId="{D83AA9D2-9E32-470D-960F-F8A1263784D4}" destId="{08EE418D-DA6D-4025-AB87-6096E5696D54}" srcOrd="0" destOrd="0" presId="urn:microsoft.com/office/officeart/2005/8/layout/pList2"/>
    <dgm:cxn modelId="{235DE556-C516-4E65-AD64-A2FE3641A2C3}" srcId="{262167B4-62AE-4B3F-AF82-51D93B6D3BCF}" destId="{D83AA9D2-9E32-470D-960F-F8A1263784D4}" srcOrd="3" destOrd="0" parTransId="{94192E9A-6DA5-4ABA-98CD-BF239AE19B49}" sibTransId="{3340C857-48E1-4040-AFF7-AC8D26F1EE38}"/>
    <dgm:cxn modelId="{19ECC4BE-44C1-47A4-AEAC-C33D30A37B99}" type="presOf" srcId="{525FC7D0-E24C-438A-83E2-86115CEEA0D7}" destId="{2E044629-24A8-4718-AD31-2A9516E2F46A}" srcOrd="0" destOrd="0" presId="urn:microsoft.com/office/officeart/2005/8/layout/pList2"/>
    <dgm:cxn modelId="{0B9CF9CD-6BBF-4F66-871D-449777726B48}" type="presOf" srcId="{262167B4-62AE-4B3F-AF82-51D93B6D3BCF}" destId="{0E1975A9-2D92-4A4E-A14D-A622AFB7194C}" srcOrd="0" destOrd="0" presId="urn:microsoft.com/office/officeart/2005/8/layout/pList2"/>
    <dgm:cxn modelId="{F53422E3-CEA1-431A-9676-555068CB7015}" type="presOf" srcId="{53FCEEA2-D264-42A0-AFE1-5AE21F5B7758}" destId="{D218B390-2809-49CB-9905-EE2D150C2BD2}" srcOrd="0" destOrd="0" presId="urn:microsoft.com/office/officeart/2005/8/layout/pList2"/>
    <dgm:cxn modelId="{FD6C58E5-A32F-4E40-AB26-CD80677C17A1}" srcId="{262167B4-62AE-4B3F-AF82-51D93B6D3BCF}" destId="{B9B9C15D-6869-40D4-80F2-EE5C93DF98C0}" srcOrd="0" destOrd="0" parTransId="{72E9E8E9-1560-4E4A-88C6-FF1014A80543}" sibTransId="{9DE255CA-95F8-4426-B3E2-B9DE37A34502}"/>
    <dgm:cxn modelId="{4C51D31E-9F82-43F9-A497-CD4092E66F85}" type="presParOf" srcId="{0E1975A9-2D92-4A4E-A14D-A622AFB7194C}" destId="{757D5E4A-4C5F-4F90-A09B-122DDF4B593A}" srcOrd="0" destOrd="0" presId="urn:microsoft.com/office/officeart/2005/8/layout/pList2"/>
    <dgm:cxn modelId="{4ACE783C-C04F-4D76-A7BC-2041B2163EB4}" type="presParOf" srcId="{0E1975A9-2D92-4A4E-A14D-A622AFB7194C}" destId="{76F51BF3-FE2D-4C60-A3B1-DE86121F1B53}" srcOrd="1" destOrd="0" presId="urn:microsoft.com/office/officeart/2005/8/layout/pList2"/>
    <dgm:cxn modelId="{820B4A5D-6F57-406C-8605-E6901E8686AD}" type="presParOf" srcId="{76F51BF3-FE2D-4C60-A3B1-DE86121F1B53}" destId="{8187642B-34CA-4F9C-B07B-178BA964DA02}" srcOrd="0" destOrd="0" presId="urn:microsoft.com/office/officeart/2005/8/layout/pList2"/>
    <dgm:cxn modelId="{42005FD1-ED6C-4764-899C-AFE8F69088A5}" type="presParOf" srcId="{8187642B-34CA-4F9C-B07B-178BA964DA02}" destId="{1C0630CE-F1B1-469E-9333-8EEB81D8BDA0}" srcOrd="0" destOrd="0" presId="urn:microsoft.com/office/officeart/2005/8/layout/pList2"/>
    <dgm:cxn modelId="{E8ABD371-380E-4435-BFC7-01DD004662BB}" type="presParOf" srcId="{8187642B-34CA-4F9C-B07B-178BA964DA02}" destId="{E60D8282-A13B-467F-9F71-5CD2E8147E4E}" srcOrd="1" destOrd="0" presId="urn:microsoft.com/office/officeart/2005/8/layout/pList2"/>
    <dgm:cxn modelId="{4542FC64-88C6-4CDE-A5FA-FDAE2ABFD70C}" type="presParOf" srcId="{8187642B-34CA-4F9C-B07B-178BA964DA02}" destId="{79ED0358-4DFF-4E32-80BB-CAAD7FFA8412}" srcOrd="2" destOrd="0" presId="urn:microsoft.com/office/officeart/2005/8/layout/pList2"/>
    <dgm:cxn modelId="{E4B4CFB0-C45D-44E8-A94F-D89537C73C6E}" type="presParOf" srcId="{76F51BF3-FE2D-4C60-A3B1-DE86121F1B53}" destId="{05D24ABB-0949-415B-B5A1-C37B2D2C51FC}" srcOrd="1" destOrd="0" presId="urn:microsoft.com/office/officeart/2005/8/layout/pList2"/>
    <dgm:cxn modelId="{F5B7956C-BE8F-4B75-AFE9-FB2BB0AF0EDC}" type="presParOf" srcId="{76F51BF3-FE2D-4C60-A3B1-DE86121F1B53}" destId="{E1764CA1-AB00-4677-A01F-B92728ABE40F}" srcOrd="2" destOrd="0" presId="urn:microsoft.com/office/officeart/2005/8/layout/pList2"/>
    <dgm:cxn modelId="{2D2A7A18-FD7D-4CA4-8C28-F25451006374}" type="presParOf" srcId="{E1764CA1-AB00-4677-A01F-B92728ABE40F}" destId="{5FBB2362-0EE1-4F69-9CED-0687F959D546}" srcOrd="0" destOrd="0" presId="urn:microsoft.com/office/officeart/2005/8/layout/pList2"/>
    <dgm:cxn modelId="{C6BCFC5C-E138-49B9-9ED6-6EAE10E45532}" type="presParOf" srcId="{E1764CA1-AB00-4677-A01F-B92728ABE40F}" destId="{2280CF82-BB31-48B1-BAA6-6BF8571AD928}" srcOrd="1" destOrd="0" presId="urn:microsoft.com/office/officeart/2005/8/layout/pList2"/>
    <dgm:cxn modelId="{7C18AB87-A635-4DDF-ABC0-9D1E71C973D2}" type="presParOf" srcId="{E1764CA1-AB00-4677-A01F-B92728ABE40F}" destId="{D1B2815E-2764-42EE-BAB0-EECAA18A7708}" srcOrd="2" destOrd="0" presId="urn:microsoft.com/office/officeart/2005/8/layout/pList2"/>
    <dgm:cxn modelId="{9A99066F-1396-4308-82F3-B28BA6B5DC56}" type="presParOf" srcId="{76F51BF3-FE2D-4C60-A3B1-DE86121F1B53}" destId="{2E044629-24A8-4718-AD31-2A9516E2F46A}" srcOrd="3" destOrd="0" presId="urn:microsoft.com/office/officeart/2005/8/layout/pList2"/>
    <dgm:cxn modelId="{CB9B67BA-6C98-44A2-986D-78CE4D6BCF99}" type="presParOf" srcId="{76F51BF3-FE2D-4C60-A3B1-DE86121F1B53}" destId="{3303479E-BC61-4A7B-8D97-76EECEDC2FDF}" srcOrd="4" destOrd="0" presId="urn:microsoft.com/office/officeart/2005/8/layout/pList2"/>
    <dgm:cxn modelId="{3E75D0F9-11DF-4E2B-A705-238EA9BC1493}" type="presParOf" srcId="{3303479E-BC61-4A7B-8D97-76EECEDC2FDF}" destId="{D218B390-2809-49CB-9905-EE2D150C2BD2}" srcOrd="0" destOrd="0" presId="urn:microsoft.com/office/officeart/2005/8/layout/pList2"/>
    <dgm:cxn modelId="{1BD6AACD-1E9E-41E7-BC1E-92DBA1C57A27}" type="presParOf" srcId="{3303479E-BC61-4A7B-8D97-76EECEDC2FDF}" destId="{29B0973D-4494-4A3D-B6CA-4F40F727A451}" srcOrd="1" destOrd="0" presId="urn:microsoft.com/office/officeart/2005/8/layout/pList2"/>
    <dgm:cxn modelId="{A7B15746-C59E-4418-8C01-E0E43989B3AA}" type="presParOf" srcId="{3303479E-BC61-4A7B-8D97-76EECEDC2FDF}" destId="{5D16096A-2985-47A0-860E-873A96B7E1E3}" srcOrd="2" destOrd="0" presId="urn:microsoft.com/office/officeart/2005/8/layout/pList2"/>
    <dgm:cxn modelId="{EB9F668F-CB0D-4451-B857-379FF6FEB349}" type="presParOf" srcId="{76F51BF3-FE2D-4C60-A3B1-DE86121F1B53}" destId="{CBF306CF-EED5-45A9-8761-107275A55F0A}" srcOrd="5" destOrd="0" presId="urn:microsoft.com/office/officeart/2005/8/layout/pList2"/>
    <dgm:cxn modelId="{00458407-70A7-4356-B1D5-6361ED968757}" type="presParOf" srcId="{76F51BF3-FE2D-4C60-A3B1-DE86121F1B53}" destId="{25651C1D-09EC-4393-8F06-7CA5E017BC1D}" srcOrd="6" destOrd="0" presId="urn:microsoft.com/office/officeart/2005/8/layout/pList2"/>
    <dgm:cxn modelId="{2961DFA9-F7D4-40C0-AFFB-47D26AFFC932}" type="presParOf" srcId="{25651C1D-09EC-4393-8F06-7CA5E017BC1D}" destId="{08EE418D-DA6D-4025-AB87-6096E5696D54}" srcOrd="0" destOrd="0" presId="urn:microsoft.com/office/officeart/2005/8/layout/pList2"/>
    <dgm:cxn modelId="{08B688CC-4C9D-45B6-AA11-BD983C5F1734}" type="presParOf" srcId="{25651C1D-09EC-4393-8F06-7CA5E017BC1D}" destId="{31143D23-CA1C-4A97-9A9E-89399948F528}" srcOrd="1" destOrd="0" presId="urn:microsoft.com/office/officeart/2005/8/layout/pList2"/>
    <dgm:cxn modelId="{1464F487-1EF5-457A-8ACE-75581074A849}" type="presParOf" srcId="{25651C1D-09EC-4393-8F06-7CA5E017BC1D}" destId="{67BED300-5F83-4F4F-86BA-4C91D393C259}" srcOrd="2" destOrd="0" presId="urn:microsoft.com/office/officeart/2005/8/layout/pList2"/>
  </dgm:cxnLst>
  <dgm:bg>
    <a:effectLst>
      <a:glow rad="63500">
        <a:schemeClr val="accent3">
          <a:satMod val="175000"/>
          <a:alpha val="40000"/>
        </a:schemeClr>
      </a:glow>
      <a:outerShdw blurRad="76200" dir="18900000" sy="23000" kx="-1200000" algn="bl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A710F37-CC3C-4DCD-88BE-555A6D42F35F}" type="doc">
      <dgm:prSet loTypeId="urn:microsoft.com/office/officeart/2005/8/layout/hList7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55AD1DD3-F8A4-4175-BE84-DE002EF40DFE}">
      <dgm:prSet phldrT="[Текст]" phldr="0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делают систему очистки воды проще, дешевле и компактнее</a:t>
          </a:r>
        </a:p>
      </dgm:t>
    </dgm:pt>
    <dgm:pt modelId="{11B03AF9-71C7-46C0-9042-B0F562A7CBB0}" type="parTrans" cxnId="{2A6C5D66-BF26-4840-A005-D434166295AD}">
      <dgm:prSet/>
      <dgm:spPr/>
      <dgm:t>
        <a:bodyPr/>
        <a:lstStyle/>
        <a:p>
          <a:endParaRPr lang="ru-RU"/>
        </a:p>
      </dgm:t>
    </dgm:pt>
    <dgm:pt modelId="{2FB2A052-747C-444C-B728-6A1CB290A4F0}" type="sibTrans" cxnId="{2A6C5D66-BF26-4840-A005-D434166295AD}">
      <dgm:prSet/>
      <dgm:spPr/>
      <dgm:t>
        <a:bodyPr/>
        <a:lstStyle/>
        <a:p>
          <a:endParaRPr lang="ru-RU"/>
        </a:p>
      </dgm:t>
    </dgm:pt>
    <dgm:pt modelId="{C4525117-AFF7-41F1-9BBD-99DAA32CFDF1}">
      <dgm:prSet phldrT="[Текст]" phldr="0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позволяют получать воду необходимого качества из различных источников</a:t>
          </a:r>
        </a:p>
      </dgm:t>
    </dgm:pt>
    <dgm:pt modelId="{15515A4D-0781-432C-8BE0-9224C8547971}" type="parTrans" cxnId="{6EBF9632-924F-4F43-AF10-CF94E6A94200}">
      <dgm:prSet/>
      <dgm:spPr/>
      <dgm:t>
        <a:bodyPr/>
        <a:lstStyle/>
        <a:p>
          <a:endParaRPr lang="ru-RU"/>
        </a:p>
      </dgm:t>
    </dgm:pt>
    <dgm:pt modelId="{89B04C7E-3A80-44C4-A068-3C578435C40F}" type="sibTrans" cxnId="{6EBF9632-924F-4F43-AF10-CF94E6A94200}">
      <dgm:prSet/>
      <dgm:spPr/>
      <dgm:t>
        <a:bodyPr/>
        <a:lstStyle/>
        <a:p>
          <a:endParaRPr lang="ru-RU"/>
        </a:p>
      </dgm:t>
    </dgm:pt>
    <dgm:pt modelId="{47753686-A65B-4425-BD7E-E6337AC10A32}">
      <dgm:prSet phldrT="[Текст]" phldr="0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подходят для небольших населенных пунктов и объектов</a:t>
          </a:r>
        </a:p>
      </dgm:t>
    </dgm:pt>
    <dgm:pt modelId="{A25825BA-E3E8-41F3-A79E-8719B8602878}" type="parTrans" cxnId="{F445F557-1CFD-46A0-89AC-86437AEC670E}">
      <dgm:prSet/>
      <dgm:spPr/>
      <dgm:t>
        <a:bodyPr/>
        <a:lstStyle/>
        <a:p>
          <a:endParaRPr lang="ru-RU"/>
        </a:p>
      </dgm:t>
    </dgm:pt>
    <dgm:pt modelId="{2D30AEE7-1396-43FE-A43F-2C7ACACF164F}" type="sibTrans" cxnId="{F445F557-1CFD-46A0-89AC-86437AEC670E}">
      <dgm:prSet/>
      <dgm:spPr/>
      <dgm:t>
        <a:bodyPr/>
        <a:lstStyle/>
        <a:p>
          <a:endParaRPr lang="ru-RU"/>
        </a:p>
      </dgm:t>
    </dgm:pt>
    <dgm:pt modelId="{05C51610-23C1-41D3-9490-5812E81FF03A}">
      <dgm:prSet phldrT="[Текст]" phldr="0"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устраняют проблему отсутствия малогабаритного оборудования для озонирования воды</a:t>
          </a:r>
        </a:p>
      </dgm:t>
    </dgm:pt>
    <dgm:pt modelId="{3DC75D12-2D85-4181-B126-82FA03FA0CE4}" type="parTrans" cxnId="{93F4BF6F-1D2E-404E-9DF8-8BCF8D4FA6ED}">
      <dgm:prSet/>
      <dgm:spPr/>
      <dgm:t>
        <a:bodyPr/>
        <a:lstStyle/>
        <a:p>
          <a:endParaRPr lang="ru-RU"/>
        </a:p>
      </dgm:t>
    </dgm:pt>
    <dgm:pt modelId="{34BC3476-FE7D-4476-B041-AC87EB168CEF}" type="sibTrans" cxnId="{93F4BF6F-1D2E-404E-9DF8-8BCF8D4FA6ED}">
      <dgm:prSet/>
      <dgm:spPr/>
      <dgm:t>
        <a:bodyPr/>
        <a:lstStyle/>
        <a:p>
          <a:endParaRPr lang="ru-RU"/>
        </a:p>
      </dgm:t>
    </dgm:pt>
    <dgm:pt modelId="{442FB63B-4890-46F3-8EAA-DB0E64CD479C}" type="pres">
      <dgm:prSet presAssocID="{AA710F37-CC3C-4DCD-88BE-555A6D42F35F}" presName="Name0" presStyleCnt="0">
        <dgm:presLayoutVars>
          <dgm:dir/>
          <dgm:resizeHandles val="exact"/>
        </dgm:presLayoutVars>
      </dgm:prSet>
      <dgm:spPr/>
    </dgm:pt>
    <dgm:pt modelId="{BA78BDE1-67AF-4154-B824-0CB14DC1B1FC}" type="pres">
      <dgm:prSet presAssocID="{AA710F37-CC3C-4DCD-88BE-555A6D42F35F}" presName="fgShape" presStyleLbl="fgShp" presStyleIdx="0" presStyleCnt="1"/>
      <dgm:spPr/>
    </dgm:pt>
    <dgm:pt modelId="{5C6AB7D5-140D-40E1-9266-8713DA5C97ED}" type="pres">
      <dgm:prSet presAssocID="{AA710F37-CC3C-4DCD-88BE-555A6D42F35F}" presName="linComp" presStyleCnt="0"/>
      <dgm:spPr/>
    </dgm:pt>
    <dgm:pt modelId="{8B4D2FFD-BD2B-4AA7-AD59-01712E73CADB}" type="pres">
      <dgm:prSet presAssocID="{55AD1DD3-F8A4-4175-BE84-DE002EF40DFE}" presName="compNode" presStyleCnt="0"/>
      <dgm:spPr/>
    </dgm:pt>
    <dgm:pt modelId="{0BE0B204-15EF-4A93-A556-AD80E5D9CAC5}" type="pres">
      <dgm:prSet presAssocID="{55AD1DD3-F8A4-4175-BE84-DE002EF40DFE}" presName="bkgdShape" presStyleLbl="node1" presStyleIdx="0" presStyleCnt="4" custScaleX="135931"/>
      <dgm:spPr/>
    </dgm:pt>
    <dgm:pt modelId="{73C283C6-4030-4599-AE11-CEAF68F7DC19}" type="pres">
      <dgm:prSet presAssocID="{55AD1DD3-F8A4-4175-BE84-DE002EF40DFE}" presName="nodeTx" presStyleLbl="node1" presStyleIdx="0" presStyleCnt="4">
        <dgm:presLayoutVars>
          <dgm:bulletEnabled val="1"/>
        </dgm:presLayoutVars>
      </dgm:prSet>
      <dgm:spPr/>
    </dgm:pt>
    <dgm:pt modelId="{BB73D077-C313-467C-A0C1-47AD98621A3E}" type="pres">
      <dgm:prSet presAssocID="{55AD1DD3-F8A4-4175-BE84-DE002EF40DFE}" presName="invisiNode" presStyleLbl="node1" presStyleIdx="0" presStyleCnt="4"/>
      <dgm:spPr/>
    </dgm:pt>
    <dgm:pt modelId="{6BC11BC9-0D4C-4536-83E7-BD97AF33B40D}" type="pres">
      <dgm:prSet presAssocID="{55AD1DD3-F8A4-4175-BE84-DE002EF40DFE}" presName="imagNode" presStyleLbl="fgImgPlace1" presStyleIdx="0" presStyleCnt="4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C8E238A4-A30A-4FD9-9515-31C49DF8599D}" type="pres">
      <dgm:prSet presAssocID="{2FB2A052-747C-444C-B728-6A1CB290A4F0}" presName="sibTrans" presStyleLbl="sibTrans2D1" presStyleIdx="0" presStyleCnt="0"/>
      <dgm:spPr/>
    </dgm:pt>
    <dgm:pt modelId="{10410C86-7421-4766-B541-C8A80F0D3425}" type="pres">
      <dgm:prSet presAssocID="{C4525117-AFF7-41F1-9BBD-99DAA32CFDF1}" presName="compNode" presStyleCnt="0"/>
      <dgm:spPr/>
    </dgm:pt>
    <dgm:pt modelId="{7D2DED06-63F2-438D-A3C4-70A81B9BF67A}" type="pres">
      <dgm:prSet presAssocID="{C4525117-AFF7-41F1-9BBD-99DAA32CFDF1}" presName="bkgdShape" presStyleLbl="node1" presStyleIdx="1" presStyleCnt="4" custScaleX="117667"/>
      <dgm:spPr/>
    </dgm:pt>
    <dgm:pt modelId="{7A6880A2-7F7D-4FBC-9DB2-F69F55A71A84}" type="pres">
      <dgm:prSet presAssocID="{C4525117-AFF7-41F1-9BBD-99DAA32CFDF1}" presName="nodeTx" presStyleLbl="node1" presStyleIdx="1" presStyleCnt="4">
        <dgm:presLayoutVars>
          <dgm:bulletEnabled val="1"/>
        </dgm:presLayoutVars>
      </dgm:prSet>
      <dgm:spPr/>
    </dgm:pt>
    <dgm:pt modelId="{114C3A71-D76B-459E-8D7F-50ECA0F62B68}" type="pres">
      <dgm:prSet presAssocID="{C4525117-AFF7-41F1-9BBD-99DAA32CFDF1}" presName="invisiNode" presStyleLbl="node1" presStyleIdx="1" presStyleCnt="4"/>
      <dgm:spPr/>
    </dgm:pt>
    <dgm:pt modelId="{A6E9020A-715A-473C-B813-241484022B2D}" type="pres">
      <dgm:prSet presAssocID="{C4525117-AFF7-41F1-9BBD-99DAA32CFDF1}" presName="imagNode" presStyleLbl="fgImgPlace1" presStyleIdx="1" presStyleCnt="4"/>
      <dgm:spPr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3A9E321C-70BC-48D7-B0F0-884467EF72E9}" type="pres">
      <dgm:prSet presAssocID="{89B04C7E-3A80-44C4-A068-3C578435C40F}" presName="sibTrans" presStyleLbl="sibTrans2D1" presStyleIdx="0" presStyleCnt="0"/>
      <dgm:spPr/>
    </dgm:pt>
    <dgm:pt modelId="{EACF54B7-C85E-4956-85C5-5D8965C14E9F}" type="pres">
      <dgm:prSet presAssocID="{47753686-A65B-4425-BD7E-E6337AC10A32}" presName="compNode" presStyleCnt="0"/>
      <dgm:spPr/>
    </dgm:pt>
    <dgm:pt modelId="{4FAC282F-D34A-4210-AE09-67EBC75FE938}" type="pres">
      <dgm:prSet presAssocID="{47753686-A65B-4425-BD7E-E6337AC10A32}" presName="bkgdShape" presStyleLbl="node1" presStyleIdx="2" presStyleCnt="4" custScaleX="120734"/>
      <dgm:spPr/>
    </dgm:pt>
    <dgm:pt modelId="{37B7FF4D-946B-4163-AFC8-CBA671B67A71}" type="pres">
      <dgm:prSet presAssocID="{47753686-A65B-4425-BD7E-E6337AC10A32}" presName="nodeTx" presStyleLbl="node1" presStyleIdx="2" presStyleCnt="4">
        <dgm:presLayoutVars>
          <dgm:bulletEnabled val="1"/>
        </dgm:presLayoutVars>
      </dgm:prSet>
      <dgm:spPr/>
    </dgm:pt>
    <dgm:pt modelId="{69471775-E440-4DF4-928A-19C5A9E12684}" type="pres">
      <dgm:prSet presAssocID="{47753686-A65B-4425-BD7E-E6337AC10A32}" presName="invisiNode" presStyleLbl="node1" presStyleIdx="2" presStyleCnt="4"/>
      <dgm:spPr/>
    </dgm:pt>
    <dgm:pt modelId="{F48C397B-0E78-4B79-AE32-5A7882397C75}" type="pres">
      <dgm:prSet presAssocID="{47753686-A65B-4425-BD7E-E6337AC10A32}" presName="imagNode" presStyleLbl="fgImgPlace1" presStyleIdx="2" presStyleCnt="4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</dgm:spPr>
    </dgm:pt>
    <dgm:pt modelId="{5497FEDA-1666-4541-8AC1-A76331D7504E}" type="pres">
      <dgm:prSet presAssocID="{2D30AEE7-1396-43FE-A43F-2C7ACACF164F}" presName="sibTrans" presStyleLbl="sibTrans2D1" presStyleIdx="0" presStyleCnt="0"/>
      <dgm:spPr/>
    </dgm:pt>
    <dgm:pt modelId="{21A8EEB1-30F3-465E-8DDB-FC7A4D8414DE}" type="pres">
      <dgm:prSet presAssocID="{05C51610-23C1-41D3-9490-5812E81FF03A}" presName="compNode" presStyleCnt="0"/>
      <dgm:spPr/>
    </dgm:pt>
    <dgm:pt modelId="{B96BF5B1-3FAD-4C96-8086-3328AB224CBF}" type="pres">
      <dgm:prSet presAssocID="{05C51610-23C1-41D3-9490-5812E81FF03A}" presName="bkgdShape" presStyleLbl="node1" presStyleIdx="3" presStyleCnt="4" custScaleX="133511" custLinFactNeighborX="483" custLinFactNeighborY="551"/>
      <dgm:spPr/>
    </dgm:pt>
    <dgm:pt modelId="{F2CA7966-A065-4D29-81F7-A84E5A8DC82B}" type="pres">
      <dgm:prSet presAssocID="{05C51610-23C1-41D3-9490-5812E81FF03A}" presName="nodeTx" presStyleLbl="node1" presStyleIdx="3" presStyleCnt="4">
        <dgm:presLayoutVars>
          <dgm:bulletEnabled val="1"/>
        </dgm:presLayoutVars>
      </dgm:prSet>
      <dgm:spPr/>
    </dgm:pt>
    <dgm:pt modelId="{5EC5C3E4-066B-4C25-BAB4-0BAB16CCFF67}" type="pres">
      <dgm:prSet presAssocID="{05C51610-23C1-41D3-9490-5812E81FF03A}" presName="invisiNode" presStyleLbl="node1" presStyleIdx="3" presStyleCnt="4"/>
      <dgm:spPr/>
    </dgm:pt>
    <dgm:pt modelId="{20313CD1-1E23-4A1C-B7F8-704C5E3CCDA5}" type="pres">
      <dgm:prSet presAssocID="{05C51610-23C1-41D3-9490-5812E81FF03A}" presName="imagNode" presStyleLbl="fgImgPlace1" presStyleIdx="3" presStyleCnt="4"/>
      <dgm:spPr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</dgm:spPr>
    </dgm:pt>
  </dgm:ptLst>
  <dgm:cxnLst>
    <dgm:cxn modelId="{6EBF9632-924F-4F43-AF10-CF94E6A94200}" srcId="{AA710F37-CC3C-4DCD-88BE-555A6D42F35F}" destId="{C4525117-AFF7-41F1-9BBD-99DAA32CFDF1}" srcOrd="1" destOrd="0" parTransId="{15515A4D-0781-432C-8BE0-9224C8547971}" sibTransId="{89B04C7E-3A80-44C4-A068-3C578435C40F}"/>
    <dgm:cxn modelId="{88E48238-03CF-446B-803C-31814CCD7079}" type="presOf" srcId="{C4525117-AFF7-41F1-9BBD-99DAA32CFDF1}" destId="{7A6880A2-7F7D-4FBC-9DB2-F69F55A71A84}" srcOrd="1" destOrd="0" presId="urn:microsoft.com/office/officeart/2005/8/layout/hList7"/>
    <dgm:cxn modelId="{2A6C5D66-BF26-4840-A005-D434166295AD}" srcId="{AA710F37-CC3C-4DCD-88BE-555A6D42F35F}" destId="{55AD1DD3-F8A4-4175-BE84-DE002EF40DFE}" srcOrd="0" destOrd="0" parTransId="{11B03AF9-71C7-46C0-9042-B0F562A7CBB0}" sibTransId="{2FB2A052-747C-444C-B728-6A1CB290A4F0}"/>
    <dgm:cxn modelId="{7186A94E-D26E-4200-AF6F-E21A9316EB96}" type="presOf" srcId="{AA710F37-CC3C-4DCD-88BE-555A6D42F35F}" destId="{442FB63B-4890-46F3-8EAA-DB0E64CD479C}" srcOrd="0" destOrd="0" presId="urn:microsoft.com/office/officeart/2005/8/layout/hList7"/>
    <dgm:cxn modelId="{93F4BF6F-1D2E-404E-9DF8-8BCF8D4FA6ED}" srcId="{AA710F37-CC3C-4DCD-88BE-555A6D42F35F}" destId="{05C51610-23C1-41D3-9490-5812E81FF03A}" srcOrd="3" destOrd="0" parTransId="{3DC75D12-2D85-4181-B126-82FA03FA0CE4}" sibTransId="{34BC3476-FE7D-4476-B041-AC87EB168CEF}"/>
    <dgm:cxn modelId="{F445F557-1CFD-46A0-89AC-86437AEC670E}" srcId="{AA710F37-CC3C-4DCD-88BE-555A6D42F35F}" destId="{47753686-A65B-4425-BD7E-E6337AC10A32}" srcOrd="2" destOrd="0" parTransId="{A25825BA-E3E8-41F3-A79E-8719B8602878}" sibTransId="{2D30AEE7-1396-43FE-A43F-2C7ACACF164F}"/>
    <dgm:cxn modelId="{C883307A-58E7-4377-8EB3-203DC9A48E1B}" type="presOf" srcId="{05C51610-23C1-41D3-9490-5812E81FF03A}" destId="{B96BF5B1-3FAD-4C96-8086-3328AB224CBF}" srcOrd="0" destOrd="0" presId="urn:microsoft.com/office/officeart/2005/8/layout/hList7"/>
    <dgm:cxn modelId="{7476477D-B701-4207-9049-78382A0E83EA}" type="presOf" srcId="{55AD1DD3-F8A4-4175-BE84-DE002EF40DFE}" destId="{0BE0B204-15EF-4A93-A556-AD80E5D9CAC5}" srcOrd="0" destOrd="0" presId="urn:microsoft.com/office/officeart/2005/8/layout/hList7"/>
    <dgm:cxn modelId="{68F4CE7D-4743-4BA5-8FC2-84A2BFCF7150}" type="presOf" srcId="{55AD1DD3-F8A4-4175-BE84-DE002EF40DFE}" destId="{73C283C6-4030-4599-AE11-CEAF68F7DC19}" srcOrd="1" destOrd="0" presId="urn:microsoft.com/office/officeart/2005/8/layout/hList7"/>
    <dgm:cxn modelId="{3CD2F38E-93D2-45B8-837F-6D0F1A976E76}" type="presOf" srcId="{47753686-A65B-4425-BD7E-E6337AC10A32}" destId="{4FAC282F-D34A-4210-AE09-67EBC75FE938}" srcOrd="0" destOrd="0" presId="urn:microsoft.com/office/officeart/2005/8/layout/hList7"/>
    <dgm:cxn modelId="{0B2C7696-E0A9-47A9-BDBB-8F6303CB2BBF}" type="presOf" srcId="{C4525117-AFF7-41F1-9BBD-99DAA32CFDF1}" destId="{7D2DED06-63F2-438D-A3C4-70A81B9BF67A}" srcOrd="0" destOrd="0" presId="urn:microsoft.com/office/officeart/2005/8/layout/hList7"/>
    <dgm:cxn modelId="{0B2DA8A1-35EF-4F90-8EB4-96E975D4D045}" type="presOf" srcId="{89B04C7E-3A80-44C4-A068-3C578435C40F}" destId="{3A9E321C-70BC-48D7-B0F0-884467EF72E9}" srcOrd="0" destOrd="0" presId="urn:microsoft.com/office/officeart/2005/8/layout/hList7"/>
    <dgm:cxn modelId="{D2ADB1A5-FA48-4161-BE91-F6F7EA73AA5D}" type="presOf" srcId="{47753686-A65B-4425-BD7E-E6337AC10A32}" destId="{37B7FF4D-946B-4163-AFC8-CBA671B67A71}" srcOrd="1" destOrd="0" presId="urn:microsoft.com/office/officeart/2005/8/layout/hList7"/>
    <dgm:cxn modelId="{0451BFAA-F86D-4582-9250-1D34BF4A5CB1}" type="presOf" srcId="{2D30AEE7-1396-43FE-A43F-2C7ACACF164F}" destId="{5497FEDA-1666-4541-8AC1-A76331D7504E}" srcOrd="0" destOrd="0" presId="urn:microsoft.com/office/officeart/2005/8/layout/hList7"/>
    <dgm:cxn modelId="{BB95A1CD-C85B-43AF-B60C-412049F05A7A}" type="presOf" srcId="{2FB2A052-747C-444C-B728-6A1CB290A4F0}" destId="{C8E238A4-A30A-4FD9-9515-31C49DF8599D}" srcOrd="0" destOrd="0" presId="urn:microsoft.com/office/officeart/2005/8/layout/hList7"/>
    <dgm:cxn modelId="{4A4998F4-1D4E-4AD6-99D2-C5F960BC096B}" type="presOf" srcId="{05C51610-23C1-41D3-9490-5812E81FF03A}" destId="{F2CA7966-A065-4D29-81F7-A84E5A8DC82B}" srcOrd="1" destOrd="0" presId="urn:microsoft.com/office/officeart/2005/8/layout/hList7"/>
    <dgm:cxn modelId="{B5E6681F-57EA-4207-ABBC-356E612735B0}" type="presParOf" srcId="{442FB63B-4890-46F3-8EAA-DB0E64CD479C}" destId="{BA78BDE1-67AF-4154-B824-0CB14DC1B1FC}" srcOrd="0" destOrd="0" presId="urn:microsoft.com/office/officeart/2005/8/layout/hList7"/>
    <dgm:cxn modelId="{7337A609-AA96-40E9-9073-998B39DCFA5E}" type="presParOf" srcId="{442FB63B-4890-46F3-8EAA-DB0E64CD479C}" destId="{5C6AB7D5-140D-40E1-9266-8713DA5C97ED}" srcOrd="1" destOrd="0" presId="urn:microsoft.com/office/officeart/2005/8/layout/hList7"/>
    <dgm:cxn modelId="{741CCFF4-6360-4C35-B152-8F961EED8918}" type="presParOf" srcId="{5C6AB7D5-140D-40E1-9266-8713DA5C97ED}" destId="{8B4D2FFD-BD2B-4AA7-AD59-01712E73CADB}" srcOrd="0" destOrd="0" presId="urn:microsoft.com/office/officeart/2005/8/layout/hList7"/>
    <dgm:cxn modelId="{35443E64-AE70-4EAE-9691-228DEB30FF35}" type="presParOf" srcId="{8B4D2FFD-BD2B-4AA7-AD59-01712E73CADB}" destId="{0BE0B204-15EF-4A93-A556-AD80E5D9CAC5}" srcOrd="0" destOrd="0" presId="urn:microsoft.com/office/officeart/2005/8/layout/hList7"/>
    <dgm:cxn modelId="{937DDDB6-D92E-40E5-ADEC-E7484AEFFF28}" type="presParOf" srcId="{8B4D2FFD-BD2B-4AA7-AD59-01712E73CADB}" destId="{73C283C6-4030-4599-AE11-CEAF68F7DC19}" srcOrd="1" destOrd="0" presId="urn:microsoft.com/office/officeart/2005/8/layout/hList7"/>
    <dgm:cxn modelId="{B959D82F-BB1C-4151-8627-AF05E6E0C786}" type="presParOf" srcId="{8B4D2FFD-BD2B-4AA7-AD59-01712E73CADB}" destId="{BB73D077-C313-467C-A0C1-47AD98621A3E}" srcOrd="2" destOrd="0" presId="urn:microsoft.com/office/officeart/2005/8/layout/hList7"/>
    <dgm:cxn modelId="{76435FEF-53F0-40CF-8845-BCDC4C22F85B}" type="presParOf" srcId="{8B4D2FFD-BD2B-4AA7-AD59-01712E73CADB}" destId="{6BC11BC9-0D4C-4536-83E7-BD97AF33B40D}" srcOrd="3" destOrd="0" presId="urn:microsoft.com/office/officeart/2005/8/layout/hList7"/>
    <dgm:cxn modelId="{79684BC4-263D-4A4A-A81A-EC4837C1798D}" type="presParOf" srcId="{5C6AB7D5-140D-40E1-9266-8713DA5C97ED}" destId="{C8E238A4-A30A-4FD9-9515-31C49DF8599D}" srcOrd="1" destOrd="0" presId="urn:microsoft.com/office/officeart/2005/8/layout/hList7"/>
    <dgm:cxn modelId="{5A784DA2-61CD-4C29-BA71-981ABEECEF6B}" type="presParOf" srcId="{5C6AB7D5-140D-40E1-9266-8713DA5C97ED}" destId="{10410C86-7421-4766-B541-C8A80F0D3425}" srcOrd="2" destOrd="0" presId="urn:microsoft.com/office/officeart/2005/8/layout/hList7"/>
    <dgm:cxn modelId="{B092E780-D3E6-4971-A05D-3E48085C8F75}" type="presParOf" srcId="{10410C86-7421-4766-B541-C8A80F0D3425}" destId="{7D2DED06-63F2-438D-A3C4-70A81B9BF67A}" srcOrd="0" destOrd="0" presId="urn:microsoft.com/office/officeart/2005/8/layout/hList7"/>
    <dgm:cxn modelId="{1A68B00B-E638-495C-ACFB-7BF1F26E1C87}" type="presParOf" srcId="{10410C86-7421-4766-B541-C8A80F0D3425}" destId="{7A6880A2-7F7D-4FBC-9DB2-F69F55A71A84}" srcOrd="1" destOrd="0" presId="urn:microsoft.com/office/officeart/2005/8/layout/hList7"/>
    <dgm:cxn modelId="{C58E7716-AF28-4430-AD05-ECC4958AA159}" type="presParOf" srcId="{10410C86-7421-4766-B541-C8A80F0D3425}" destId="{114C3A71-D76B-459E-8D7F-50ECA0F62B68}" srcOrd="2" destOrd="0" presId="urn:microsoft.com/office/officeart/2005/8/layout/hList7"/>
    <dgm:cxn modelId="{E7E37261-FD3F-4CE5-9C42-9B0A062DE721}" type="presParOf" srcId="{10410C86-7421-4766-B541-C8A80F0D3425}" destId="{A6E9020A-715A-473C-B813-241484022B2D}" srcOrd="3" destOrd="0" presId="urn:microsoft.com/office/officeart/2005/8/layout/hList7"/>
    <dgm:cxn modelId="{077A7AD4-C3BE-4A2C-B460-1DA95D18E213}" type="presParOf" srcId="{5C6AB7D5-140D-40E1-9266-8713DA5C97ED}" destId="{3A9E321C-70BC-48D7-B0F0-884467EF72E9}" srcOrd="3" destOrd="0" presId="urn:microsoft.com/office/officeart/2005/8/layout/hList7"/>
    <dgm:cxn modelId="{36757C23-4F1F-4D41-9675-F1AFF8DEC10E}" type="presParOf" srcId="{5C6AB7D5-140D-40E1-9266-8713DA5C97ED}" destId="{EACF54B7-C85E-4956-85C5-5D8965C14E9F}" srcOrd="4" destOrd="0" presId="urn:microsoft.com/office/officeart/2005/8/layout/hList7"/>
    <dgm:cxn modelId="{76AE00FC-D4C8-4BF2-9425-58F23CD08A54}" type="presParOf" srcId="{EACF54B7-C85E-4956-85C5-5D8965C14E9F}" destId="{4FAC282F-D34A-4210-AE09-67EBC75FE938}" srcOrd="0" destOrd="0" presId="urn:microsoft.com/office/officeart/2005/8/layout/hList7"/>
    <dgm:cxn modelId="{DF4D78CB-E314-4E6F-93F3-4EF9B31AAEC0}" type="presParOf" srcId="{EACF54B7-C85E-4956-85C5-5D8965C14E9F}" destId="{37B7FF4D-946B-4163-AFC8-CBA671B67A71}" srcOrd="1" destOrd="0" presId="urn:microsoft.com/office/officeart/2005/8/layout/hList7"/>
    <dgm:cxn modelId="{9446B2E1-BA44-46C0-B0EF-92C272E3945E}" type="presParOf" srcId="{EACF54B7-C85E-4956-85C5-5D8965C14E9F}" destId="{69471775-E440-4DF4-928A-19C5A9E12684}" srcOrd="2" destOrd="0" presId="urn:microsoft.com/office/officeart/2005/8/layout/hList7"/>
    <dgm:cxn modelId="{4AE4EA34-154B-4F1C-8F2D-C2B1F94A7203}" type="presParOf" srcId="{EACF54B7-C85E-4956-85C5-5D8965C14E9F}" destId="{F48C397B-0E78-4B79-AE32-5A7882397C75}" srcOrd="3" destOrd="0" presId="urn:microsoft.com/office/officeart/2005/8/layout/hList7"/>
    <dgm:cxn modelId="{55F9B513-FD78-454E-807B-97400A7EF989}" type="presParOf" srcId="{5C6AB7D5-140D-40E1-9266-8713DA5C97ED}" destId="{5497FEDA-1666-4541-8AC1-A76331D7504E}" srcOrd="5" destOrd="0" presId="urn:microsoft.com/office/officeart/2005/8/layout/hList7"/>
    <dgm:cxn modelId="{E59EB072-EA52-4C58-94B2-5B9146334C1C}" type="presParOf" srcId="{5C6AB7D5-140D-40E1-9266-8713DA5C97ED}" destId="{21A8EEB1-30F3-465E-8DDB-FC7A4D8414DE}" srcOrd="6" destOrd="0" presId="urn:microsoft.com/office/officeart/2005/8/layout/hList7"/>
    <dgm:cxn modelId="{02F2CFB0-F377-4E16-8FDE-12DAED036F4F}" type="presParOf" srcId="{21A8EEB1-30F3-465E-8DDB-FC7A4D8414DE}" destId="{B96BF5B1-3FAD-4C96-8086-3328AB224CBF}" srcOrd="0" destOrd="0" presId="urn:microsoft.com/office/officeart/2005/8/layout/hList7"/>
    <dgm:cxn modelId="{C44D6BDE-8DA8-4786-85B6-2DA0CF5B822F}" type="presParOf" srcId="{21A8EEB1-30F3-465E-8DDB-FC7A4D8414DE}" destId="{F2CA7966-A065-4D29-81F7-A84E5A8DC82B}" srcOrd="1" destOrd="0" presId="urn:microsoft.com/office/officeart/2005/8/layout/hList7"/>
    <dgm:cxn modelId="{0A976A0F-85C9-44EF-B108-4CD98C096D88}" type="presParOf" srcId="{21A8EEB1-30F3-465E-8DDB-FC7A4D8414DE}" destId="{5EC5C3E4-066B-4C25-BAB4-0BAB16CCFF67}" srcOrd="2" destOrd="0" presId="urn:microsoft.com/office/officeart/2005/8/layout/hList7"/>
    <dgm:cxn modelId="{CE667B8E-9B49-44D9-805C-3CB0918A2301}" type="presParOf" srcId="{21A8EEB1-30F3-465E-8DDB-FC7A4D8414DE}" destId="{20313CD1-1E23-4A1C-B7F8-704C5E3CCDA5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481947-EDA1-4A3E-9C40-722E1266BEB6}">
      <dsp:nvSpPr>
        <dsp:cNvPr id="0" name=""/>
        <dsp:cNvSpPr/>
      </dsp:nvSpPr>
      <dsp:spPr>
        <a:xfrm>
          <a:off x="1443275" y="266803"/>
          <a:ext cx="3348990" cy="104655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Ухудшение экологической обстановки</a:t>
          </a:r>
        </a:p>
      </dsp:txBody>
      <dsp:txXfrm>
        <a:off x="1443275" y="266803"/>
        <a:ext cx="3348990" cy="1046559"/>
      </dsp:txXfrm>
    </dsp:sp>
    <dsp:sp modelId="{F578BF51-8C83-46B3-A311-D0E1FB2A5532}">
      <dsp:nvSpPr>
        <dsp:cNvPr id="0" name=""/>
        <dsp:cNvSpPr/>
      </dsp:nvSpPr>
      <dsp:spPr>
        <a:xfrm>
          <a:off x="1303734" y="115633"/>
          <a:ext cx="732591" cy="1098887"/>
        </a:xfrm>
        <a:prstGeom prst="rect">
          <a:avLst/>
        </a:prstGeom>
        <a:solidFill>
          <a:schemeClr val="accent3">
            <a:tint val="5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BEA1B3-2944-4EB9-A4F2-4521B588DE5B}">
      <dsp:nvSpPr>
        <dsp:cNvPr id="0" name=""/>
        <dsp:cNvSpPr/>
      </dsp:nvSpPr>
      <dsp:spPr>
        <a:xfrm>
          <a:off x="1443275" y="1584305"/>
          <a:ext cx="3348990" cy="104655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Риск заболеваемости населения </a:t>
          </a:r>
        </a:p>
      </dsp:txBody>
      <dsp:txXfrm>
        <a:off x="1443275" y="1584305"/>
        <a:ext cx="3348990" cy="1046559"/>
      </dsp:txXfrm>
    </dsp:sp>
    <dsp:sp modelId="{2AC75A80-36FD-49FC-8FC2-9CB2ABFB736C}">
      <dsp:nvSpPr>
        <dsp:cNvPr id="0" name=""/>
        <dsp:cNvSpPr/>
      </dsp:nvSpPr>
      <dsp:spPr>
        <a:xfrm>
          <a:off x="1303734" y="1433135"/>
          <a:ext cx="732591" cy="1098887"/>
        </a:xfrm>
        <a:prstGeom prst="rect">
          <a:avLst/>
        </a:prstGeom>
        <a:solidFill>
          <a:schemeClr val="accent3">
            <a:tint val="50000"/>
            <a:alpha val="90000"/>
            <a:hueOff val="0"/>
            <a:satOff val="0"/>
            <a:lumOff val="4758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AA2245-B265-4B5D-9E66-98ECD6B77EF8}">
      <dsp:nvSpPr>
        <dsp:cNvPr id="0" name=""/>
        <dsp:cNvSpPr/>
      </dsp:nvSpPr>
      <dsp:spPr>
        <a:xfrm>
          <a:off x="1443275" y="2901807"/>
          <a:ext cx="3348990" cy="104655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rPr>
            <a:t>Выход из строя систем жизнеобеспечения</a:t>
          </a:r>
        </a:p>
      </dsp:txBody>
      <dsp:txXfrm>
        <a:off x="1443275" y="2901807"/>
        <a:ext cx="3348990" cy="1046559"/>
      </dsp:txXfrm>
    </dsp:sp>
    <dsp:sp modelId="{CC80543B-80C9-4061-8B30-F3280A81C2AC}">
      <dsp:nvSpPr>
        <dsp:cNvPr id="0" name=""/>
        <dsp:cNvSpPr/>
      </dsp:nvSpPr>
      <dsp:spPr>
        <a:xfrm>
          <a:off x="1303734" y="2750637"/>
          <a:ext cx="732591" cy="1098887"/>
        </a:xfrm>
        <a:prstGeom prst="rect">
          <a:avLst/>
        </a:prstGeom>
        <a:solidFill>
          <a:schemeClr val="accent3">
            <a:tint val="50000"/>
            <a:alpha val="90000"/>
            <a:hueOff val="0"/>
            <a:satOff val="0"/>
            <a:lumOff val="9517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807C25-D301-489F-BAE2-0FDA115085F2}">
      <dsp:nvSpPr>
        <dsp:cNvPr id="0" name=""/>
        <dsp:cNvSpPr/>
      </dsp:nvSpPr>
      <dsp:spPr>
        <a:xfrm>
          <a:off x="-3563549" y="-547701"/>
          <a:ext cx="4248316" cy="4248316"/>
        </a:xfrm>
        <a:prstGeom prst="blockArc">
          <a:avLst>
            <a:gd name="adj1" fmla="val 18900000"/>
            <a:gd name="adj2" fmla="val 2700000"/>
            <a:gd name="adj3" fmla="val 508"/>
          </a:avLst>
        </a:prstGeom>
        <a:noFill/>
        <a:ln w="12700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DCFABE-9942-40F9-A8FA-B52EA4270D6B}">
      <dsp:nvSpPr>
        <dsp:cNvPr id="0" name=""/>
        <dsp:cNvSpPr/>
      </dsp:nvSpPr>
      <dsp:spPr>
        <a:xfrm>
          <a:off x="358992" y="242396"/>
          <a:ext cx="5696210" cy="4850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5004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Провести анализ существующих технологий и средств очистки воды</a:t>
          </a:r>
        </a:p>
      </dsp:txBody>
      <dsp:txXfrm>
        <a:off x="358992" y="242396"/>
        <a:ext cx="5696210" cy="485044"/>
      </dsp:txXfrm>
    </dsp:sp>
    <dsp:sp modelId="{62DF8B7F-079C-4A44-9562-A0E3B4419954}">
      <dsp:nvSpPr>
        <dsp:cNvPr id="0" name=""/>
        <dsp:cNvSpPr/>
      </dsp:nvSpPr>
      <dsp:spPr>
        <a:xfrm>
          <a:off x="55839" y="181765"/>
          <a:ext cx="606305" cy="606305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D2321E6-447F-4E43-BD90-7A2A8AAA98DD}">
      <dsp:nvSpPr>
        <dsp:cNvPr id="0" name=""/>
        <dsp:cNvSpPr/>
      </dsp:nvSpPr>
      <dsp:spPr>
        <a:xfrm>
          <a:off x="637079" y="970088"/>
          <a:ext cx="5418123" cy="4850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5004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Выполнить обзор существующих отечественных и зарубежных мобильных водоочистных установок</a:t>
          </a:r>
        </a:p>
      </dsp:txBody>
      <dsp:txXfrm>
        <a:off x="637079" y="970088"/>
        <a:ext cx="5418123" cy="485044"/>
      </dsp:txXfrm>
    </dsp:sp>
    <dsp:sp modelId="{838A642F-3889-49FA-B5FC-A724817AB776}">
      <dsp:nvSpPr>
        <dsp:cNvPr id="0" name=""/>
        <dsp:cNvSpPr/>
      </dsp:nvSpPr>
      <dsp:spPr>
        <a:xfrm>
          <a:off x="333926" y="909458"/>
          <a:ext cx="606305" cy="606305"/>
        </a:xfrm>
        <a:prstGeom prst="ellipse">
          <a:avLst/>
        </a:prstGeom>
        <a:blipFill rotWithShape="0">
          <a:blip xmlns:r="http://schemas.openxmlformats.org/officeDocument/2006/relationships" r:embed="rId2"/>
          <a:srcRect/>
          <a:stretch>
            <a:fillRect/>
          </a:stretch>
        </a:blip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989F003-A962-4C47-B739-8BB00DB0D830}">
      <dsp:nvSpPr>
        <dsp:cNvPr id="0" name=""/>
        <dsp:cNvSpPr/>
      </dsp:nvSpPr>
      <dsp:spPr>
        <a:xfrm>
          <a:off x="637079" y="1697781"/>
          <a:ext cx="5418123" cy="4850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5004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Исследовать технологические схемы водоподготовки и выбрать наиболее эффективные методы очистки воды</a:t>
          </a:r>
        </a:p>
      </dsp:txBody>
      <dsp:txXfrm>
        <a:off x="637079" y="1697781"/>
        <a:ext cx="5418123" cy="485044"/>
      </dsp:txXfrm>
    </dsp:sp>
    <dsp:sp modelId="{EC69CE6D-9AB0-49CB-B243-730F24090ADC}">
      <dsp:nvSpPr>
        <dsp:cNvPr id="0" name=""/>
        <dsp:cNvSpPr/>
      </dsp:nvSpPr>
      <dsp:spPr>
        <a:xfrm>
          <a:off x="333926" y="1637150"/>
          <a:ext cx="606305" cy="606305"/>
        </a:xfrm>
        <a:prstGeom prst="ellipse">
          <a:avLst/>
        </a:prstGeom>
        <a:blipFill rotWithShape="0">
          <a:blip xmlns:r="http://schemas.openxmlformats.org/officeDocument/2006/relationships" r:embed="rId3"/>
          <a:srcRect/>
          <a:stretch>
            <a:fillRect/>
          </a:stretch>
        </a:blip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F53A02-C734-4797-BB08-87D443AB6445}">
      <dsp:nvSpPr>
        <dsp:cNvPr id="0" name=""/>
        <dsp:cNvSpPr/>
      </dsp:nvSpPr>
      <dsp:spPr>
        <a:xfrm>
          <a:off x="358992" y="2425473"/>
          <a:ext cx="5696210" cy="4850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85004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Выполнить оценку экономической эффективности предлагаемого решения</a:t>
          </a:r>
        </a:p>
      </dsp:txBody>
      <dsp:txXfrm>
        <a:off x="358992" y="2425473"/>
        <a:ext cx="5696210" cy="485044"/>
      </dsp:txXfrm>
    </dsp:sp>
    <dsp:sp modelId="{54AD8716-6C80-4959-A4FD-910F8DFFB8D7}">
      <dsp:nvSpPr>
        <dsp:cNvPr id="0" name=""/>
        <dsp:cNvSpPr/>
      </dsp:nvSpPr>
      <dsp:spPr>
        <a:xfrm>
          <a:off x="55839" y="2364843"/>
          <a:ext cx="606305" cy="606305"/>
        </a:xfrm>
        <a:prstGeom prst="ellipse">
          <a:avLst/>
        </a:prstGeom>
        <a:blipFill rotWithShape="0">
          <a:blip xmlns:r="http://schemas.openxmlformats.org/officeDocument/2006/relationships" r:embed="rId4"/>
          <a:srcRect/>
          <a:stretch>
            <a:fillRect/>
          </a:stretch>
        </a:blipFill>
        <a:ln w="635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3C56DE-C1B8-4D54-BAE3-ED87F5D496A9}">
      <dsp:nvSpPr>
        <dsp:cNvPr id="0" name=""/>
        <dsp:cNvSpPr/>
      </dsp:nvSpPr>
      <dsp:spPr>
        <a:xfrm>
          <a:off x="3124937" y="902693"/>
          <a:ext cx="5693644" cy="70152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53677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Разработка и исследование передвижной системы очистки воды</a:t>
          </a:r>
        </a:p>
      </dsp:txBody>
      <dsp:txXfrm>
        <a:off x="3159183" y="936939"/>
        <a:ext cx="5625152" cy="633031"/>
      </dsp:txXfrm>
    </dsp:sp>
    <dsp:sp modelId="{0D790516-6DE3-487C-AF34-E9B9C10ADEE3}">
      <dsp:nvSpPr>
        <dsp:cNvPr id="0" name=""/>
        <dsp:cNvSpPr/>
      </dsp:nvSpPr>
      <dsp:spPr>
        <a:xfrm>
          <a:off x="2689108" y="229314"/>
          <a:ext cx="1212748" cy="1212929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9528D-E498-4DA6-B78C-33035376D6E0}">
      <dsp:nvSpPr>
        <dsp:cNvPr id="0" name=""/>
        <dsp:cNvSpPr/>
      </dsp:nvSpPr>
      <dsp:spPr>
        <a:xfrm>
          <a:off x="0" y="0"/>
          <a:ext cx="8640960" cy="164268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Основные источники дохода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Продажа оборудования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Сдача в аренду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Лизинг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Государственно-частное партнёрство</a:t>
          </a:r>
        </a:p>
      </dsp:txBody>
      <dsp:txXfrm>
        <a:off x="1892460" y="0"/>
        <a:ext cx="6748499" cy="1642682"/>
      </dsp:txXfrm>
    </dsp:sp>
    <dsp:sp modelId="{18CF3CFF-807A-4A87-ADE8-6934C4B6501A}">
      <dsp:nvSpPr>
        <dsp:cNvPr id="0" name=""/>
        <dsp:cNvSpPr/>
      </dsp:nvSpPr>
      <dsp:spPr>
        <a:xfrm>
          <a:off x="164268" y="164268"/>
          <a:ext cx="1728192" cy="131414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rcRect/>
          <a:stretch>
            <a:fillRect l="-21000" r="-21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E951E5-D23B-4D98-BD33-558F15EB6544}">
      <dsp:nvSpPr>
        <dsp:cNvPr id="0" name=""/>
        <dsp:cNvSpPr/>
      </dsp:nvSpPr>
      <dsp:spPr>
        <a:xfrm>
          <a:off x="0" y="1806950"/>
          <a:ext cx="8640960" cy="164268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rcRect/>
          <a:stretch>
            <a:fillRect l="-231000" r="-231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Стоимость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Базовая станция ≈ 30 млн. руб.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Аренда ≈ 5,5 млн. руб./мес.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Комплект расходников от 10 000 до 2 000 000 руб./оборудование</a:t>
          </a:r>
        </a:p>
      </dsp:txBody>
      <dsp:txXfrm>
        <a:off x="1892460" y="1806950"/>
        <a:ext cx="6748499" cy="1642682"/>
      </dsp:txXfrm>
    </dsp:sp>
    <dsp:sp modelId="{EAAA18E1-5CEA-41FA-95F1-59F620453E2C}">
      <dsp:nvSpPr>
        <dsp:cNvPr id="0" name=""/>
        <dsp:cNvSpPr/>
      </dsp:nvSpPr>
      <dsp:spPr>
        <a:xfrm>
          <a:off x="164268" y="1971219"/>
          <a:ext cx="1728192" cy="131414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rcRect/>
          <a:stretch>
            <a:fillRect t="-16000" b="-16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FCCA7E-EB6A-4A1F-AADC-62B5B34FECF3}">
      <dsp:nvSpPr>
        <dsp:cNvPr id="0" name=""/>
        <dsp:cNvSpPr/>
      </dsp:nvSpPr>
      <dsp:spPr>
        <a:xfrm>
          <a:off x="0" y="3613901"/>
          <a:ext cx="8640960" cy="164268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Каналы продаж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Государственные закупки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Государственные контракты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Международные организации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Дистрибьютеры промышленного оборудования</a:t>
          </a:r>
        </a:p>
      </dsp:txBody>
      <dsp:txXfrm>
        <a:off x="1892460" y="3613901"/>
        <a:ext cx="6748499" cy="1642682"/>
      </dsp:txXfrm>
    </dsp:sp>
    <dsp:sp modelId="{730C07EA-5B62-4DC7-AA04-22E519028740}">
      <dsp:nvSpPr>
        <dsp:cNvPr id="0" name=""/>
        <dsp:cNvSpPr/>
      </dsp:nvSpPr>
      <dsp:spPr>
        <a:xfrm>
          <a:off x="164268" y="3778169"/>
          <a:ext cx="1728192" cy="131414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rcRect/>
          <a:stretch>
            <a:fillRect t="-16000" b="-16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D5E4A-4C5F-4F90-A09B-122DDF4B593A}">
      <dsp:nvSpPr>
        <dsp:cNvPr id="0" name=""/>
        <dsp:cNvSpPr/>
      </dsp:nvSpPr>
      <dsp:spPr>
        <a:xfrm>
          <a:off x="0" y="0"/>
          <a:ext cx="7457242" cy="242765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9ED0358-4DFF-4E32-80BB-CAAD7FFA8412}">
      <dsp:nvSpPr>
        <dsp:cNvPr id="0" name=""/>
        <dsp:cNvSpPr/>
      </dsp:nvSpPr>
      <dsp:spPr>
        <a:xfrm>
          <a:off x="225770" y="323687"/>
          <a:ext cx="1629232" cy="178027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9000" r="-19000"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1C0630CE-F1B1-469E-9333-8EEB81D8BDA0}">
      <dsp:nvSpPr>
        <dsp:cNvPr id="0" name=""/>
        <dsp:cNvSpPr/>
      </dsp:nvSpPr>
      <dsp:spPr>
        <a:xfrm rot="10800000">
          <a:off x="225770" y="2427653"/>
          <a:ext cx="1629232" cy="2967132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работающие по традиционной технологии, сходной с технологией очистки крупных станций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United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Filters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and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engenering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Limund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Seklar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Viva-5</a:t>
          </a:r>
        </a:p>
      </dsp:txBody>
      <dsp:txXfrm rot="10800000">
        <a:off x="275875" y="2427653"/>
        <a:ext cx="1529022" cy="2917027"/>
      </dsp:txXfrm>
    </dsp:sp>
    <dsp:sp modelId="{D1B2815E-2764-42EE-BAB0-EECAA18A7708}">
      <dsp:nvSpPr>
        <dsp:cNvPr id="0" name=""/>
        <dsp:cNvSpPr/>
      </dsp:nvSpPr>
      <dsp:spPr>
        <a:xfrm>
          <a:off x="2017926" y="323687"/>
          <a:ext cx="1629232" cy="1780279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-293554"/>
            <a:satOff val="-25390"/>
            <a:lumOff val="-254"/>
            <a:alphaOff val="0"/>
          </a:schemeClr>
        </a:soli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5FBB2362-0EE1-4F69-9CED-0687F959D546}">
      <dsp:nvSpPr>
        <dsp:cNvPr id="0" name=""/>
        <dsp:cNvSpPr/>
      </dsp:nvSpPr>
      <dsp:spPr>
        <a:xfrm rot="10800000">
          <a:off x="2017926" y="2427653"/>
          <a:ext cx="1629232" cy="2967132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-485121"/>
                <a:satOff val="-27976"/>
                <a:lumOff val="287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485121"/>
                <a:satOff val="-27976"/>
                <a:lumOff val="287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485121"/>
                <a:satOff val="-27976"/>
                <a:lumOff val="287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в которых использован ряд новых высокоэффективных технологических решений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Обликомпакт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Орвег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Аквакомлит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</a:t>
          </a:r>
        </a:p>
      </dsp:txBody>
      <dsp:txXfrm rot="10800000">
        <a:off x="2068031" y="2427653"/>
        <a:ext cx="1529022" cy="2917027"/>
      </dsp:txXfrm>
    </dsp:sp>
    <dsp:sp modelId="{5D16096A-2985-47A0-860E-873A96B7E1E3}">
      <dsp:nvSpPr>
        <dsp:cNvPr id="0" name=""/>
        <dsp:cNvSpPr/>
      </dsp:nvSpPr>
      <dsp:spPr>
        <a:xfrm>
          <a:off x="3810082" y="323687"/>
          <a:ext cx="1629232" cy="178027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218B390-2809-49CB-9905-EE2D150C2BD2}">
      <dsp:nvSpPr>
        <dsp:cNvPr id="0" name=""/>
        <dsp:cNvSpPr/>
      </dsp:nvSpPr>
      <dsp:spPr>
        <a:xfrm rot="10800000">
          <a:off x="3810082" y="2427653"/>
          <a:ext cx="1629232" cy="2967132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-970242"/>
                <a:satOff val="-55952"/>
                <a:lumOff val="575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970242"/>
                <a:satOff val="-55952"/>
                <a:lumOff val="575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970242"/>
                <a:satOff val="-55952"/>
                <a:lumOff val="575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рассчитанные на менее высокую степень очистки, т.е. для работы с водой достаточной хорошего качества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 конструкта 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ВНИИГиМ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«</a:t>
          </a: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Амек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», «АКВАМОБИЛ»</a:t>
          </a:r>
        </a:p>
      </dsp:txBody>
      <dsp:txXfrm rot="10800000">
        <a:off x="3860187" y="2427653"/>
        <a:ext cx="1529022" cy="2917027"/>
      </dsp:txXfrm>
    </dsp:sp>
    <dsp:sp modelId="{67BED300-5F83-4F4F-86BA-4C91D393C259}">
      <dsp:nvSpPr>
        <dsp:cNvPr id="0" name=""/>
        <dsp:cNvSpPr/>
      </dsp:nvSpPr>
      <dsp:spPr>
        <a:xfrm>
          <a:off x="5602238" y="323687"/>
          <a:ext cx="1629232" cy="178027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6000" r="-36000"/>
          </a:stretch>
        </a:blip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8EE418D-DA6D-4025-AB87-6096E5696D54}">
      <dsp:nvSpPr>
        <dsp:cNvPr id="0" name=""/>
        <dsp:cNvSpPr/>
      </dsp:nvSpPr>
      <dsp:spPr>
        <a:xfrm rot="10800000">
          <a:off x="5602238" y="2427653"/>
          <a:ext cx="1629232" cy="2967132"/>
        </a:xfrm>
        <a:prstGeom prst="round2SameRect">
          <a:avLst>
            <a:gd name="adj1" fmla="val 10500"/>
            <a:gd name="adj2" fmla="val 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55363"/>
                <a:satOff val="-83928"/>
                <a:lumOff val="862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55363"/>
                <a:satOff val="-83928"/>
                <a:lumOff val="862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Установки, работающие на основе мембранных технологий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4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Hydra</a:t>
          </a:r>
          <a:r>
            <a:rPr lang="ru-RU" sz="14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DWE, «ВПК-МЧС»</a:t>
          </a:r>
        </a:p>
      </dsp:txBody>
      <dsp:txXfrm rot="10800000">
        <a:off x="5652343" y="2427653"/>
        <a:ext cx="1529022" cy="29170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E0B204-15EF-4A93-A556-AD80E5D9CAC5}">
      <dsp:nvSpPr>
        <dsp:cNvPr id="0" name=""/>
        <dsp:cNvSpPr/>
      </dsp:nvSpPr>
      <dsp:spPr>
        <a:xfrm>
          <a:off x="2764" y="0"/>
          <a:ext cx="2286455" cy="4830069"/>
        </a:xfrm>
        <a:prstGeom prst="roundRect">
          <a:avLst>
            <a:gd name="adj" fmla="val 10000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делают систему очистки воды проще, дешевле и компактнее</a:t>
          </a:r>
        </a:p>
      </dsp:txBody>
      <dsp:txXfrm>
        <a:off x="2764" y="1932027"/>
        <a:ext cx="2286455" cy="1932027"/>
      </dsp:txXfrm>
    </dsp:sp>
    <dsp:sp modelId="{6BC11BC9-0D4C-4536-83E7-BD97AF33B40D}">
      <dsp:nvSpPr>
        <dsp:cNvPr id="0" name=""/>
        <dsp:cNvSpPr/>
      </dsp:nvSpPr>
      <dsp:spPr>
        <a:xfrm>
          <a:off x="355419" y="289804"/>
          <a:ext cx="1581146" cy="1608412"/>
        </a:xfrm>
        <a:prstGeom prst="ellipse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2DED06-63F2-438D-A3C4-70A81B9BF67A}">
      <dsp:nvSpPr>
        <dsp:cNvPr id="0" name=""/>
        <dsp:cNvSpPr/>
      </dsp:nvSpPr>
      <dsp:spPr>
        <a:xfrm>
          <a:off x="2339682" y="0"/>
          <a:ext cx="1979242" cy="4830069"/>
        </a:xfrm>
        <a:prstGeom prst="roundRect">
          <a:avLst>
            <a:gd name="adj" fmla="val 10000"/>
          </a:avLst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позволяют получать воду необходимого качества из различных источников</a:t>
          </a:r>
        </a:p>
      </dsp:txBody>
      <dsp:txXfrm>
        <a:off x="2339682" y="1932027"/>
        <a:ext cx="1979242" cy="1932027"/>
      </dsp:txXfrm>
    </dsp:sp>
    <dsp:sp modelId="{A6E9020A-715A-473C-B813-241484022B2D}">
      <dsp:nvSpPr>
        <dsp:cNvPr id="0" name=""/>
        <dsp:cNvSpPr/>
      </dsp:nvSpPr>
      <dsp:spPr>
        <a:xfrm>
          <a:off x="2538730" y="289804"/>
          <a:ext cx="1581146" cy="1608412"/>
        </a:xfrm>
        <a:prstGeom prst="ellipse">
          <a:avLst/>
        </a:prstGeom>
        <a:blipFill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AC282F-D34A-4210-AE09-67EBC75FE938}">
      <dsp:nvSpPr>
        <dsp:cNvPr id="0" name=""/>
        <dsp:cNvSpPr/>
      </dsp:nvSpPr>
      <dsp:spPr>
        <a:xfrm>
          <a:off x="4369386" y="0"/>
          <a:ext cx="2030831" cy="4830069"/>
        </a:xfrm>
        <a:prstGeom prst="roundRect">
          <a:avLst>
            <a:gd name="adj" fmla="val 10000"/>
          </a:avLst>
        </a:prstGeom>
        <a:solidFill>
          <a:schemeClr val="accent2">
            <a:shade val="50000"/>
            <a:hueOff val="-591173"/>
            <a:satOff val="7783"/>
            <a:lumOff val="466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подходят для небольших населенных пунктов и объектов</a:t>
          </a:r>
        </a:p>
      </dsp:txBody>
      <dsp:txXfrm>
        <a:off x="4369386" y="1932027"/>
        <a:ext cx="2030831" cy="1932027"/>
      </dsp:txXfrm>
    </dsp:sp>
    <dsp:sp modelId="{F48C397B-0E78-4B79-AE32-5A7882397C75}">
      <dsp:nvSpPr>
        <dsp:cNvPr id="0" name=""/>
        <dsp:cNvSpPr/>
      </dsp:nvSpPr>
      <dsp:spPr>
        <a:xfrm>
          <a:off x="4594228" y="289804"/>
          <a:ext cx="1581146" cy="1608412"/>
        </a:xfrm>
        <a:prstGeom prst="ellipse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" r="-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6BF5B1-3FAD-4C96-8086-3328AB224CBF}">
      <dsp:nvSpPr>
        <dsp:cNvPr id="0" name=""/>
        <dsp:cNvSpPr/>
      </dsp:nvSpPr>
      <dsp:spPr>
        <a:xfrm>
          <a:off x="6453444" y="0"/>
          <a:ext cx="2245749" cy="4830069"/>
        </a:xfrm>
        <a:prstGeom prst="roundRect">
          <a:avLst>
            <a:gd name="adj" fmla="val 10000"/>
          </a:avLst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устраняют проблему отсутствия малогабаритного оборудования для озонирования воды</a:t>
          </a:r>
        </a:p>
      </dsp:txBody>
      <dsp:txXfrm>
        <a:off x="6453444" y="1932027"/>
        <a:ext cx="2245749" cy="1932027"/>
      </dsp:txXfrm>
    </dsp:sp>
    <dsp:sp modelId="{20313CD1-1E23-4A1C-B7F8-704C5E3CCDA5}">
      <dsp:nvSpPr>
        <dsp:cNvPr id="0" name=""/>
        <dsp:cNvSpPr/>
      </dsp:nvSpPr>
      <dsp:spPr>
        <a:xfrm>
          <a:off x="6782981" y="289804"/>
          <a:ext cx="1581146" cy="1608412"/>
        </a:xfrm>
        <a:prstGeom prst="ellipse">
          <a:avLst/>
        </a:prstGeom>
        <a:blipFill rotWithShape="1"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78BDE1-67AF-4154-B824-0CB14DC1B1FC}">
      <dsp:nvSpPr>
        <dsp:cNvPr id="0" name=""/>
        <dsp:cNvSpPr/>
      </dsp:nvSpPr>
      <dsp:spPr>
        <a:xfrm>
          <a:off x="347967" y="3864055"/>
          <a:ext cx="8003258" cy="724510"/>
        </a:xfrm>
        <a:prstGeom prst="leftRightArrow">
          <a:avLst/>
        </a:prstGeom>
        <a:solidFill>
          <a:schemeClr val="accent2">
            <a:tint val="55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D584C8F-AA00-F182-FEFD-D76205FB02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812" b="781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75ABC7-FB7F-97CB-4C74-5554E7470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4955E9-2A33-6F75-74B3-0F6F9AF78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B1096-850E-563A-66CA-A19824D9B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AE327-3601-8039-AC9A-22C2D1A8A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9C0DEB-EF2A-4692-B5A2-F8D73CE78B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623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932377-3870-49B8-4D36-D1DFAA5CF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DCDD9-55E8-DE4A-1A52-64B64CF46D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58CEDA-00A5-6AA4-7B3B-D8EF5D4CE4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B6292E-42AA-ADB8-BD54-7EC701608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A3111-9310-9C82-CB67-403097B450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484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C6D0A-CAEE-5BCB-5902-6DA12D6C6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094C17-4E84-0DBE-3ACD-679C78CC6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785E8E-518C-3EC2-BE51-1195F411D3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83A4F5-E706-0E14-D7A6-C1F97CDA1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AAA048-E342-F326-5A92-74495D571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952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CB861-DD74-E068-380C-4E5252830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3B95F8-6DF9-8A67-4530-813FA538C6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2E3B49-D3A1-15C6-CE8F-DC8457B0EA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B2F4DD-4F72-5316-1AEF-FECD32938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99B84C-29BE-FC55-5C4E-C574B3087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7F5A04-4BE4-6314-7733-E7AB3A7E8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77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981C5-953D-AD9D-8364-78E74066F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B5083-C293-DD77-2C5A-087AF5A17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E4CA1-B67F-7AFD-40FC-93E406DD7A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23C26E-427A-F618-21B9-CF924F0D82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B1B85B-0B5F-5101-F808-8CA939119D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565056-9F78-65B2-6E12-D9FA7F3AE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92F654-F941-1D93-4CD6-44BD72B17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363D3-CFE9-4D4E-2A8C-D637E3C3E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587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3CE36-278D-2E32-ED0B-AAF68F270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0941E4-0046-8815-64DC-1C0465DB3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312720-6FC7-00DC-DF04-7110CC72D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8377A8-145E-E927-1C17-762D1DDC3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278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D44A1F0-9BC0-511C-9DE7-90469273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39FF93F-12BC-E2E7-365A-9C85850B2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2BB183-41F0-67C7-8CF7-90C458625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780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7F5FC-B48B-1934-F569-405D8D445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F7E99C-D95E-2346-F902-7F920A369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15622-67DD-5ED2-8F0A-3301219286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C1FDB-D8FF-97A7-1D8C-92881936D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2AECC1-141F-D29F-B379-1BCEC4EB2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EACC99-2B79-927C-0092-2DED48A30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272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3642D-CE29-5DF2-759A-80327842F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2BF404-A743-C230-2A2A-1D23DACC3A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89CADC-BB75-64F5-3682-1E787467D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21C835-9C81-9989-DE98-63BCD21B4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F02E7D-6F4F-B4F6-42DA-56011BB569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6767ED-F6ED-70FC-F3A9-7AA8A9474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402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8EB698-F106-2FF5-07D9-E1E519846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3CEB62-1055-0BEB-66A9-98F1AC9B70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71B79F-5551-A32A-5004-7D50789B6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D0D87F-13C6-9C50-0845-DFF123D7F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ECFA19-8DFB-92D4-A82A-6B0AFB72F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916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64FF2CF-12ED-929F-3762-370B837FC3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A1B375-4A52-456D-0C26-5B9C4F715E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0E9BE-576D-C383-2503-3491714EA4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C1859E-DD7F-81E2-4F3D-F95C8EAEC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5DE7C4-B35E-62D8-5423-0128C3027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54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A463F58-6E4D-05CC-7ADE-DE0A938857F4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7812" b="781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D3B43-8F6A-F574-BA5B-A64D324AAC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3A41-467E-40A5-AA9C-E56A6C4E5C79}" type="datetimeFigureOut">
              <a:rPr lang="ru-RU" smtClean="0"/>
              <a:t>23.06.2026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72B8B-D353-F05E-ACDB-CFC71E859C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CECA47-9886-1DE0-CDBD-93B8C38253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C9C44-C952-43B6-8A0F-DB42429ED62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D9EB79-E75C-E249-72A6-61B3D38CDDCC}"/>
              </a:ext>
            </a:extLst>
          </p:cNvPr>
          <p:cNvSpPr/>
          <p:nvPr/>
        </p:nvSpPr>
        <p:spPr>
          <a:xfrm rot="14175815">
            <a:off x="1752364" y="1236689"/>
            <a:ext cx="1983179" cy="5484587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BF1B31-4511-7986-0DF4-BEC9D85CF6D3}"/>
              </a:ext>
            </a:extLst>
          </p:cNvPr>
          <p:cNvSpPr/>
          <p:nvPr/>
        </p:nvSpPr>
        <p:spPr>
          <a:xfrm rot="14175815">
            <a:off x="1923814" y="1284188"/>
            <a:ext cx="1983179" cy="5484587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7299A27-D294-A487-84C3-1577A755BAB9}"/>
              </a:ext>
            </a:extLst>
          </p:cNvPr>
          <p:cNvSpPr/>
          <p:nvPr/>
        </p:nvSpPr>
        <p:spPr>
          <a:xfrm rot="16200000">
            <a:off x="1892418" y="1636415"/>
            <a:ext cx="5008625" cy="5387044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ACE79AE-5759-4BE9-E72C-C84C5FF0DFFD}"/>
              </a:ext>
            </a:extLst>
          </p:cNvPr>
          <p:cNvSpPr/>
          <p:nvPr/>
        </p:nvSpPr>
        <p:spPr>
          <a:xfrm rot="16200000">
            <a:off x="3810773" y="1829090"/>
            <a:ext cx="5008625" cy="2706773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9CAA048-7297-8097-77D8-28FF5F28E445}"/>
              </a:ext>
            </a:extLst>
          </p:cNvPr>
          <p:cNvSpPr/>
          <p:nvPr/>
        </p:nvSpPr>
        <p:spPr>
          <a:xfrm rot="14175815">
            <a:off x="1130692" y="313723"/>
            <a:ext cx="1983179" cy="412045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05CE42-11F0-CF0C-79F2-17EF94C0B596}"/>
              </a:ext>
            </a:extLst>
          </p:cNvPr>
          <p:cNvSpPr/>
          <p:nvPr/>
        </p:nvSpPr>
        <p:spPr>
          <a:xfrm rot="16200000">
            <a:off x="4456655" y="2146906"/>
            <a:ext cx="6829694" cy="2544996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AFB2F1-9E29-6075-CB5B-12F5DA9E18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950" y="365126"/>
            <a:ext cx="5486400" cy="78233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46F806-FD6D-5973-0441-A34E774396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3222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0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9.png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74CE23-1088-CF8D-5C9A-19215D4B36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802730"/>
            <a:ext cx="9144000" cy="1252539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И ИССЛЕДОВАНИЕ ПЕРЕДВИЖНОЙ СИСТЕМЫ ВОДОПОДГОТОВКИ ДЛЯ ЧРЕЗВЫЧАЙНЫХ СИТУАЦИЙ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E912F8D-95DB-14C9-ABA5-3EF49DBB3C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520324"/>
            <a:ext cx="6467475" cy="1808530"/>
          </a:xfrm>
        </p:spPr>
        <p:txBody>
          <a:bodyPr>
            <a:norm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Студенты группы 404: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Гончарова А.В., Мосеева А.Р.</a:t>
            </a:r>
          </a:p>
          <a:p>
            <a:pPr algn="just"/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Научный руководитель: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Профессор, доктор технических наук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 Алексей Львович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D72F4C-2EAF-3AF3-F6BF-15796676E310}"/>
              </a:ext>
            </a:extLst>
          </p:cNvPr>
          <p:cNvSpPr txBox="1"/>
          <p:nvPr/>
        </p:nvSpPr>
        <p:spPr>
          <a:xfrm>
            <a:off x="2152556" y="0"/>
            <a:ext cx="48388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науки и высшего образования Российской Федерации</a:t>
            </a: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Федеральное государственное бюджетное образовательное учреждение высшего образования "Нижегородский государственный архитектурно - строительный университет" (ННГАСУ)</a:t>
            </a:r>
          </a:p>
          <a:p>
            <a:pPr algn="ctr"/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водоснабжения, водоотведения, инженерной экологии и химии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F241DB-82E1-E84E-611D-858EF49F2FB5}"/>
              </a:ext>
            </a:extLst>
          </p:cNvPr>
          <p:cNvSpPr txBox="1"/>
          <p:nvPr/>
        </p:nvSpPr>
        <p:spPr>
          <a:xfrm>
            <a:off x="1" y="1682123"/>
            <a:ext cx="914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Выпускная квалификационная работа на тему:</a:t>
            </a:r>
          </a:p>
        </p:txBody>
      </p:sp>
      <p:sp>
        <p:nvSpPr>
          <p:cNvPr id="6" name="Подзаголовок 2">
            <a:extLst>
              <a:ext uri="{FF2B5EF4-FFF2-40B4-BE49-F238E27FC236}">
                <a16:creationId xmlns:a16="http://schemas.microsoft.com/office/drawing/2014/main" id="{7B7175C6-CB55-AC62-6816-4A942B07F01D}"/>
              </a:ext>
            </a:extLst>
          </p:cNvPr>
          <p:cNvSpPr txBox="1">
            <a:spLocks/>
          </p:cNvSpPr>
          <p:nvPr/>
        </p:nvSpPr>
        <p:spPr>
          <a:xfrm>
            <a:off x="3645697" y="6328854"/>
            <a:ext cx="1852613" cy="529147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Нижний Новгород</a:t>
            </a:r>
          </a:p>
          <a:p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2026 г.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5285D73-0A28-81F1-4DBD-DA1A9F0B9B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672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58C9A9C-CEBF-DF26-29A1-3AF08CDFD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A46C2A-2908-26C7-349E-28F26ED662EA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26984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743398DB-0D3B-EB64-842B-5369903A6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042" y="493268"/>
            <a:ext cx="5534406" cy="54000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проблемы </a:t>
            </a:r>
          </a:p>
        </p:txBody>
      </p:sp>
      <p:pic>
        <p:nvPicPr>
          <p:cNvPr id="5" name="Picture 2" descr="D:\Desktop\2c5e8a5b2e3a11f0aa2fe680f4260773_1.jpg">
            <a:extLst>
              <a:ext uri="{FF2B5EF4-FFF2-40B4-BE49-F238E27FC236}">
                <a16:creationId xmlns:a16="http://schemas.microsoft.com/office/drawing/2014/main" id="{A35526B4-9136-10B7-A56E-8BDD05D8F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955" y="1192025"/>
            <a:ext cx="5353635" cy="5353635"/>
          </a:xfrm>
          <a:prstGeom prst="rect">
            <a:avLst/>
          </a:prstGeom>
          <a:noFill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Выгнутая вверх стрелка 3">
            <a:extLst>
              <a:ext uri="{FF2B5EF4-FFF2-40B4-BE49-F238E27FC236}">
                <a16:creationId xmlns:a16="http://schemas.microsoft.com/office/drawing/2014/main" id="{1B0D9976-E519-8B83-112C-5C92BC690E80}"/>
              </a:ext>
            </a:extLst>
          </p:cNvPr>
          <p:cNvSpPr/>
          <p:nvPr/>
        </p:nvSpPr>
        <p:spPr>
          <a:xfrm rot="21394938">
            <a:off x="1867048" y="1058163"/>
            <a:ext cx="5049863" cy="1213281"/>
          </a:xfrm>
          <a:prstGeom prst="curvedDownArrow">
            <a:avLst>
              <a:gd name="adj1" fmla="val 18234"/>
              <a:gd name="adj2" fmla="val 53440"/>
              <a:gd name="adj3" fmla="val 53658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5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5">
                  <a:lumMod val="60000"/>
                  <a:lumOff val="40000"/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D5AE5260-2A3F-605D-EF1A-A269BA9651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9105033"/>
              </p:ext>
            </p:extLst>
          </p:nvPr>
        </p:nvGraphicFramePr>
        <p:xfrm>
          <a:off x="-1704021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" name="Picture 2">
            <a:extLst>
              <a:ext uri="{FF2B5EF4-FFF2-40B4-BE49-F238E27FC236}">
                <a16:creationId xmlns:a16="http://schemas.microsoft.com/office/drawing/2014/main" id="{1EE99D62-E02B-3042-6B6B-DB9C8C81D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1622CC7-6E15-B55B-E0CA-8F1650B2AB3D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9142890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E803896-C4B0-D815-2AFC-D71B41603F11}"/>
              </a:ext>
            </a:extLst>
          </p:cNvPr>
          <p:cNvSpPr txBox="1"/>
          <p:nvPr/>
        </p:nvSpPr>
        <p:spPr>
          <a:xfrm>
            <a:off x="3351320" y="171514"/>
            <a:ext cx="24413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916A716-A968-C466-2B88-A2B3B1BCA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E846EF28-D47C-3283-FFBE-38E3332B881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32188198"/>
              </p:ext>
            </p:extLst>
          </p:nvPr>
        </p:nvGraphicFramePr>
        <p:xfrm>
          <a:off x="-36382" y="694734"/>
          <a:ext cx="6096000" cy="3152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Схема 12">
            <a:extLst>
              <a:ext uri="{FF2B5EF4-FFF2-40B4-BE49-F238E27FC236}">
                <a16:creationId xmlns:a16="http://schemas.microsoft.com/office/drawing/2014/main" id="{9DA9AC77-619D-1468-2190-372AE18DF3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1569844"/>
              </p:ext>
            </p:extLst>
          </p:nvPr>
        </p:nvGraphicFramePr>
        <p:xfrm>
          <a:off x="0" y="3170308"/>
          <a:ext cx="11943519" cy="1819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050E241-0B16-2237-7EE3-5680B7785E29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63D84F3-3C99-BA43-47E6-D294E8B8FA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>
                        <a14:foregroundMark x1="10598" y1="29620" x2="29076" y2="25408"/>
                        <a14:foregroundMark x1="36549" y1="12772" x2="29620" y2="30707"/>
                        <a14:foregroundMark x1="42391" y1="18207" x2="75272" y2="36277"/>
                        <a14:foregroundMark x1="39810" y1="26223" x2="72011" y2="39810"/>
                        <a14:foregroundMark x1="43207" y1="19837" x2="33832" y2="42527"/>
                        <a14:foregroundMark x1="40082" y1="42799" x2="70788" y2="53125"/>
                        <a14:foregroundMark x1="38723" y1="10734" x2="88587" y2="32880"/>
                        <a14:foregroundMark x1="75543" y1="21603" x2="93207" y2="26223"/>
                        <a14:foregroundMark x1="88859" y1="28261" x2="93478" y2="38179"/>
                        <a14:foregroundMark x1="89130" y1="32880" x2="71739" y2="83560"/>
                        <a14:foregroundMark x1="85190" y1="64946" x2="70924" y2="91304"/>
                        <a14:foregroundMark x1="76359" y1="55299" x2="63995" y2="87908"/>
                        <a14:foregroundMark x1="24592" y1="49457" x2="68342" y2="76087"/>
                        <a14:foregroundMark x1="24592" y1="53940" x2="51223" y2="68886"/>
                        <a14:foregroundMark x1="21875" y1="60326" x2="43750" y2="71060"/>
                        <a14:foregroundMark x1="28804" y1="26223" x2="9918" y2="54484"/>
                        <a14:foregroundMark x1="22418" y1="28533" x2="11957" y2="45652"/>
                        <a14:foregroundMark x1="10326" y1="29620" x2="34375" y2="44837"/>
                        <a14:foregroundMark x1="28533" y1="29891" x2="25272" y2="41440"/>
                        <a14:foregroundMark x1="12228" y1="46739" x2="31793" y2="45109"/>
                        <a14:foregroundMark x1="40489" y1="30978" x2="67799" y2="46196"/>
                        <a14:foregroundMark x1="43478" y1="22147" x2="52038" y2="27989"/>
                        <a14:foregroundMark x1="58696" y1="31522" x2="82201" y2="38451"/>
                        <a14:foregroundMark x1="68342" y1="65217" x2="77989" y2="37908"/>
                        <a14:foregroundMark x1="33288" y1="46739" x2="70924" y2="62772"/>
                        <a14:foregroundMark x1="37092" y1="29076" x2="69429" y2="53397"/>
                        <a14:foregroundMark x1="55027" y1="35598" x2="76359" y2="45652"/>
                        <a14:foregroundMark x1="27446" y1="69429" x2="49592" y2="79891"/>
                        <a14:foregroundMark x1="52582" y1="50000" x2="69158" y2="58016"/>
                        <a14:foregroundMark x1="13587" y1="32065" x2="15761" y2="43207"/>
                        <a14:foregroundMark x1="9647" y1="31793" x2="20516" y2="38179"/>
                        <a14:foregroundMark x1="11141" y1="37092" x2="24049" y2="40897"/>
                        <a14:foregroundMark x1="10054" y1="35054" x2="17799" y2="3709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71759" y="859612"/>
            <a:ext cx="3325250" cy="33252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4363FEC-8CDF-A806-E8EF-7E9706B4CD40}"/>
              </a:ext>
            </a:extLst>
          </p:cNvPr>
          <p:cNvSpPr txBox="1"/>
          <p:nvPr/>
        </p:nvSpPr>
        <p:spPr>
          <a:xfrm>
            <a:off x="0" y="4999783"/>
            <a:ext cx="9144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 процесс очистки природной воды для хозяйственно-питьевого водоснабжения в условиях чрезвычайных ситуаций.</a:t>
            </a:r>
          </a:p>
          <a:p>
            <a:pPr lvl="0" algn="just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 технические и технологические решения, применяемые в мобильных системах водоподготовки.</a:t>
            </a:r>
          </a:p>
        </p:txBody>
      </p:sp>
    </p:spTree>
    <p:extLst>
      <p:ext uri="{BB962C8B-B14F-4D97-AF65-F5344CB8AC3E}">
        <p14:creationId xmlns:p14="http://schemas.microsoft.com/office/powerpoint/2010/main" val="2826336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CC647B0-FC77-D273-5DE7-3B727F1B15FA}"/>
              </a:ext>
            </a:extLst>
          </p:cNvPr>
          <p:cNvSpPr txBox="1"/>
          <p:nvPr/>
        </p:nvSpPr>
        <p:spPr>
          <a:xfrm>
            <a:off x="115410" y="304960"/>
            <a:ext cx="66316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Чрезвычайные ситуации и их последствия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9AFB3A92-DD5E-C85D-AD20-9769614F1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EED08508-5C9E-EE90-ACD7-F5ECDDFF5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10" y="3864288"/>
            <a:ext cx="4386442" cy="2467374"/>
          </a:xfrm>
          <a:prstGeom prst="rect">
            <a:avLst/>
          </a:prstGeom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11800465-C999-52EA-618E-40D1F5679D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62" y="1263468"/>
            <a:ext cx="4378690" cy="2467374"/>
          </a:xfrm>
          <a:prstGeom prst="rect">
            <a:avLst/>
          </a:prstGeom>
        </p:spPr>
      </p:pic>
      <p:pic>
        <p:nvPicPr>
          <p:cNvPr id="12" name="Рисунок 11" descr="Picture background">
            <a:extLst>
              <a:ext uri="{FF2B5EF4-FFF2-40B4-BE49-F238E27FC236}">
                <a16:creationId xmlns:a16="http://schemas.microsoft.com/office/drawing/2014/main" id="{60788DFA-9F40-71B8-BA16-3B37ED8880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3390" y="1263468"/>
            <a:ext cx="4386442" cy="2467374"/>
          </a:xfrm>
          <a:prstGeom prst="rect">
            <a:avLst/>
          </a:prstGeom>
        </p:spPr>
      </p:pic>
      <p:pic>
        <p:nvPicPr>
          <p:cNvPr id="15" name="Рисунок 14" descr="Picture background">
            <a:extLst>
              <a:ext uri="{FF2B5EF4-FFF2-40B4-BE49-F238E27FC236}">
                <a16:creationId xmlns:a16="http://schemas.microsoft.com/office/drawing/2014/main" id="{48BE44DD-2320-EF4D-F542-AEC0C477B0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2151" y="3864288"/>
            <a:ext cx="4386440" cy="24675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4F9C37-A61E-2F9C-E024-8A8E368D17A6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66700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EAAE3-E47E-6F29-CB40-CE31BB0C6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9AC1461D-0774-C35D-AE4B-EF9C6FC0D9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C5FBEF-DAC7-E0E4-9CA0-AC5815F3E193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BBE9F0AA-8910-6AE5-2DEC-7694C5117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056784" cy="7901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рыночного потенциала</a:t>
            </a:r>
          </a:p>
        </p:txBody>
      </p:sp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82503FD1-9C4F-30A0-098D-5D52204DFD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8482723"/>
              </p:ext>
            </p:extLst>
          </p:nvPr>
        </p:nvGraphicFramePr>
        <p:xfrm>
          <a:off x="0" y="1285417"/>
          <a:ext cx="9144000" cy="5246006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89594529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58129484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608607771"/>
                    </a:ext>
                  </a:extLst>
                </a:gridCol>
              </a:tblGrid>
              <a:tr h="29989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%, не более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Объём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2646277"/>
                  </a:ext>
                </a:extLst>
              </a:tr>
              <a:tr h="122264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PAM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потенциальные пользователи установок в мире</a:t>
                      </a:r>
                    </a:p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(около 200 000-300 000 установок)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8460140"/>
                  </a:ext>
                </a:extLst>
              </a:tr>
              <a:tr h="122264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TAM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Пользователи мобильных установок страны</a:t>
                      </a:r>
                    </a:p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(около 100 000 установок)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4236343"/>
                  </a:ext>
                </a:extLst>
              </a:tr>
              <a:tr h="991958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Регионы и муниципалитеты</a:t>
                      </a:r>
                    </a:p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(около 15 000 установок)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1111550"/>
                  </a:ext>
                </a:extLst>
              </a:tr>
              <a:tr h="76127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SOM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МЧС, предприятия, вооруженные силы</a:t>
                      </a:r>
                    </a:p>
                    <a:p>
                      <a:pPr algn="ctr"/>
                      <a:r>
                        <a:rPr lang="ru-RU" sz="20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(около 700 установок)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37626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4444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850CBB-D42F-6308-F1D1-4AF7FD126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C608307F-F704-4DA0-5A06-49B4F5700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9806C1-E7AE-6AA2-92DE-BA1FBE17765D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2AA6F12F-EC6D-3481-1626-E05DFB400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506" y="171514"/>
            <a:ext cx="3079102" cy="7901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продукта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01303B-F529-2AA3-3330-90E521331A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189"/>
          <a:stretch>
            <a:fillRect/>
          </a:stretch>
        </p:blipFill>
        <p:spPr>
          <a:xfrm>
            <a:off x="0" y="1240194"/>
            <a:ext cx="9144000" cy="437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34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4E77B-D6B9-0542-0565-91DEBFB6A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43D71EB0-D951-7468-11A8-82642388F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0DF5C22-14A5-32F3-6355-17B03DABC206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0E9AC05E-E9DA-D07E-0722-51A13F152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564" y="20694"/>
            <a:ext cx="5148064" cy="7901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Бизнес-модель</a:t>
            </a: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E8068FCA-61A6-D83D-4C02-4CAB91D8E4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1477712"/>
              </p:ext>
            </p:extLst>
          </p:nvPr>
        </p:nvGraphicFramePr>
        <p:xfrm>
          <a:off x="251520" y="1142819"/>
          <a:ext cx="864096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08967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E93C89-15C1-283B-D1D8-39FBFAF31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>
            <a:extLst>
              <a:ext uri="{FF2B5EF4-FFF2-40B4-BE49-F238E27FC236}">
                <a16:creationId xmlns:a16="http://schemas.microsoft.com/office/drawing/2014/main" id="{DCFF8E6E-6869-C59A-D7DC-1D67129B5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1CB2979-31CC-C2BD-25CC-C92ACB02E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189" y="83975"/>
            <a:ext cx="5148064" cy="7901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Финансы и запрос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02419C2D-104C-1705-DE79-9B6AF3A63D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697523"/>
              </p:ext>
            </p:extLst>
          </p:nvPr>
        </p:nvGraphicFramePr>
        <p:xfrm>
          <a:off x="0" y="2026537"/>
          <a:ext cx="9143996" cy="3166189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2010163">
                  <a:extLst>
                    <a:ext uri="{9D8B030D-6E8A-4147-A177-3AD203B41FA5}">
                      <a16:colId xmlns:a16="http://schemas.microsoft.com/office/drawing/2014/main" val="2804750221"/>
                    </a:ext>
                  </a:extLst>
                </a:gridCol>
                <a:gridCol w="237624">
                  <a:extLst>
                    <a:ext uri="{9D8B030D-6E8A-4147-A177-3AD203B41FA5}">
                      <a16:colId xmlns:a16="http://schemas.microsoft.com/office/drawing/2014/main" val="2050253273"/>
                    </a:ext>
                  </a:extLst>
                </a:gridCol>
                <a:gridCol w="331388">
                  <a:extLst>
                    <a:ext uri="{9D8B030D-6E8A-4147-A177-3AD203B41FA5}">
                      <a16:colId xmlns:a16="http://schemas.microsoft.com/office/drawing/2014/main" val="2980588314"/>
                    </a:ext>
                  </a:extLst>
                </a:gridCol>
                <a:gridCol w="369922">
                  <a:extLst>
                    <a:ext uri="{9D8B030D-6E8A-4147-A177-3AD203B41FA5}">
                      <a16:colId xmlns:a16="http://schemas.microsoft.com/office/drawing/2014/main" val="1410226949"/>
                    </a:ext>
                  </a:extLst>
                </a:gridCol>
                <a:gridCol w="369922">
                  <a:extLst>
                    <a:ext uri="{9D8B030D-6E8A-4147-A177-3AD203B41FA5}">
                      <a16:colId xmlns:a16="http://schemas.microsoft.com/office/drawing/2014/main" val="1921192539"/>
                    </a:ext>
                  </a:extLst>
                </a:gridCol>
                <a:gridCol w="369922">
                  <a:extLst>
                    <a:ext uri="{9D8B030D-6E8A-4147-A177-3AD203B41FA5}">
                      <a16:colId xmlns:a16="http://schemas.microsoft.com/office/drawing/2014/main" val="209582616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2837399692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827931399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3498239941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4160338269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2131740279"/>
                    </a:ext>
                  </a:extLst>
                </a:gridCol>
                <a:gridCol w="408455">
                  <a:extLst>
                    <a:ext uri="{9D8B030D-6E8A-4147-A177-3AD203B41FA5}">
                      <a16:colId xmlns:a16="http://schemas.microsoft.com/office/drawing/2014/main" val="1821672473"/>
                    </a:ext>
                  </a:extLst>
                </a:gridCol>
                <a:gridCol w="462402">
                  <a:extLst>
                    <a:ext uri="{9D8B030D-6E8A-4147-A177-3AD203B41FA5}">
                      <a16:colId xmlns:a16="http://schemas.microsoft.com/office/drawing/2014/main" val="725265619"/>
                    </a:ext>
                  </a:extLst>
                </a:gridCol>
                <a:gridCol w="462402">
                  <a:extLst>
                    <a:ext uri="{9D8B030D-6E8A-4147-A177-3AD203B41FA5}">
                      <a16:colId xmlns:a16="http://schemas.microsoft.com/office/drawing/2014/main" val="1228773711"/>
                    </a:ext>
                  </a:extLst>
                </a:gridCol>
                <a:gridCol w="462402">
                  <a:extLst>
                    <a:ext uri="{9D8B030D-6E8A-4147-A177-3AD203B41FA5}">
                      <a16:colId xmlns:a16="http://schemas.microsoft.com/office/drawing/2014/main" val="1611059850"/>
                    </a:ext>
                  </a:extLst>
                </a:gridCol>
                <a:gridCol w="497081">
                  <a:extLst>
                    <a:ext uri="{9D8B030D-6E8A-4147-A177-3AD203B41FA5}">
                      <a16:colId xmlns:a16="http://schemas.microsoft.com/office/drawing/2014/main" val="3902811358"/>
                    </a:ext>
                  </a:extLst>
                </a:gridCol>
                <a:gridCol w="497081">
                  <a:extLst>
                    <a:ext uri="{9D8B030D-6E8A-4147-A177-3AD203B41FA5}">
                      <a16:colId xmlns:a16="http://schemas.microsoft.com/office/drawing/2014/main" val="3527434578"/>
                    </a:ext>
                  </a:extLst>
                </a:gridCol>
                <a:gridCol w="622957">
                  <a:extLst>
                    <a:ext uri="{9D8B030D-6E8A-4147-A177-3AD203B41FA5}">
                      <a16:colId xmlns:a16="http://schemas.microsoft.com/office/drawing/2014/main" val="3162577407"/>
                    </a:ext>
                  </a:extLst>
                </a:gridCol>
              </a:tblGrid>
              <a:tr h="166611"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15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95990354"/>
                  </a:ext>
                </a:extLst>
              </a:tr>
              <a:tr h="166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3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3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7920864"/>
                  </a:ext>
                </a:extLst>
              </a:tr>
              <a:tr h="166611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0368316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EBITDA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84 825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-10 101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-15 869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19 631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-16 022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19 478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48 750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89 643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154 873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293 266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99610165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Рентабельность по EBITDA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78931836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Чистая прибыль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84 825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-15 601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-10 761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-15 869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15 371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-16 022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15 218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44 160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82 353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143 323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269 836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10949259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Рентабельность по чистой прибыли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10180445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Остаток денежных средств 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84 825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69 225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53 624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38 024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22 423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6 823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-8 778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-19 539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-35 407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-20 036</a:t>
                      </a:r>
                      <a:endParaRPr lang="ru-RU" sz="800" b="1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-36 058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-20 840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-20 840</a:t>
                      </a:r>
                      <a:endParaRPr lang="ru-RU" sz="800" b="0" i="0" u="none" strike="noStrike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61 513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204 836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3017190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8476928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ДОХОДЫ 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44529518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Продажи 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35 500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35 500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390 500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64054747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доходы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81034413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29960795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РАСХОДЫ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15 175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15 601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15 931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15 869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17 999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16 022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18 152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27 750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31 857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37 627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97 234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56743220"/>
                  </a:ext>
                </a:extLst>
              </a:tr>
              <a:tr h="166611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2.1. Фонд зарплат 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326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677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677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5 807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7 057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17 564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27973242"/>
                  </a:ext>
                </a:extLst>
              </a:tr>
              <a:tr h="1667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2.2. Себестоимость 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45 000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16451993"/>
                  </a:ext>
                </a:extLst>
              </a:tr>
              <a:tr h="1667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2.3. Маркетинг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2 750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80927849"/>
                  </a:ext>
                </a:extLst>
              </a:tr>
              <a:tr h="1667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2.4. Административные расходы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245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2 710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2 860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2 920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8 490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3641413"/>
                  </a:ext>
                </a:extLst>
              </a:tr>
              <a:tr h="166727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2.7. НАЛОГИ, УСН 6%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т.р.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2 130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2 130</a:t>
                      </a:r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4 590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7 290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11 550</a:t>
                      </a:r>
                      <a:endParaRPr lang="ru-RU" sz="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ru-RU" sz="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23 430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09474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2D4B215-0F14-A913-B21A-0111F0ABA3B4}"/>
              </a:ext>
            </a:extLst>
          </p:cNvPr>
          <p:cNvSpPr txBox="1"/>
          <p:nvPr/>
        </p:nvSpPr>
        <p:spPr>
          <a:xfrm>
            <a:off x="8827891" y="6550223"/>
            <a:ext cx="31610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19876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17773-E55D-F492-804F-8401565D08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E480735-FF2C-17CB-D04C-9709647AC19B}"/>
              </a:ext>
            </a:extLst>
          </p:cNvPr>
          <p:cNvSpPr txBox="1"/>
          <p:nvPr/>
        </p:nvSpPr>
        <p:spPr>
          <a:xfrm>
            <a:off x="257452" y="335737"/>
            <a:ext cx="71110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Обзор существующих малогабаритных систем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8A778AC6-E269-0F88-30BC-88266AE32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Схема 23">
            <a:extLst>
              <a:ext uri="{FF2B5EF4-FFF2-40B4-BE49-F238E27FC236}">
                <a16:creationId xmlns:a16="http://schemas.microsoft.com/office/drawing/2014/main" id="{158012D5-D0BC-AC22-D58B-327257EAFF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2820293"/>
              </p:ext>
            </p:extLst>
          </p:nvPr>
        </p:nvGraphicFramePr>
        <p:xfrm>
          <a:off x="843379" y="1155437"/>
          <a:ext cx="7457242" cy="53947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8A885F4-3805-0F38-82F3-DDBA932F448A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125661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0EF2696-BBD1-DA68-798A-66E79CD0AB3F}"/>
              </a:ext>
            </a:extLst>
          </p:cNvPr>
          <p:cNvSpPr txBox="1"/>
          <p:nvPr/>
        </p:nvSpPr>
        <p:spPr>
          <a:xfrm>
            <a:off x="115410" y="130629"/>
            <a:ext cx="512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работы общевойсковой станции ВФС-10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BF0C1042-ADA2-4628-2C02-01420D56D5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CDE4E970-9BDB-1937-0F49-49F9F6DF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01" r="5865"/>
          <a:stretch>
            <a:fillRect/>
          </a:stretch>
        </p:blipFill>
        <p:spPr bwMode="auto">
          <a:xfrm>
            <a:off x="115410" y="1192446"/>
            <a:ext cx="4543708" cy="114913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A7356DE-374D-B059-E0C6-CAA134ACBB82}"/>
              </a:ext>
            </a:extLst>
          </p:cNvPr>
          <p:cNvSpPr txBox="1"/>
          <p:nvPr/>
        </p:nvSpPr>
        <p:spPr>
          <a:xfrm>
            <a:off x="1599370" y="2336831"/>
            <a:ext cx="20955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Общий вид ВФС-10</a:t>
            </a:r>
            <a:endParaRPr lang="ru-RU" sz="14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D46F8D2-8A19-C57C-2561-7C9181CF1A9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2" r="12419" b="28365"/>
          <a:stretch>
            <a:fillRect/>
          </a:stretch>
        </p:blipFill>
        <p:spPr bwMode="auto">
          <a:xfrm>
            <a:off x="115410" y="2922107"/>
            <a:ext cx="4543708" cy="30998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1D37467-549C-12A8-A764-A3BBBFB4FFC2}"/>
              </a:ext>
            </a:extLst>
          </p:cNvPr>
          <p:cNvSpPr txBox="1"/>
          <p:nvPr/>
        </p:nvSpPr>
        <p:spPr>
          <a:xfrm>
            <a:off x="4918509" y="3108054"/>
            <a:ext cx="3807957" cy="2280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2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 – рентгенометр; 2 – шкаф с имуществом; 3 – щит управления генератором; 4 – генератор; 5 – привод генератора; 6 – пульт управления; 7 – сиденье оператора; 8 – антрацитовый фильтр; 9 – насос раздачи воды; 10 – сорбционный фильтр; 11 – лаборатория ПЛВС; 12 – ведра; 13 – шкаф с ЗИП; 14 – ящик с растяжками; 15 – насос второго подъема; 16 – растворные баки; 17 – дозирующая установка</a:t>
            </a:r>
            <a:endParaRPr lang="ru-RU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2373B2B-D80A-6511-F819-03CB91C823CB}"/>
              </a:ext>
            </a:extLst>
          </p:cNvPr>
          <p:cNvSpPr txBox="1"/>
          <p:nvPr/>
        </p:nvSpPr>
        <p:spPr>
          <a:xfrm>
            <a:off x="65754" y="6021952"/>
            <a:ext cx="46430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Размещение оборудования в кузове автомобиля ЗИЛ-131</a:t>
            </a:r>
            <a:endParaRPr lang="ru-RU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7DE23A-CF93-D1F0-7B35-76F6DD96EC85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41814377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A6B9C-F302-3863-17CA-114D02190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803EC51-A357-25C4-13B4-FE88035DE5C7}"/>
              </a:ext>
            </a:extLst>
          </p:cNvPr>
          <p:cNvSpPr txBox="1"/>
          <p:nvPr/>
        </p:nvSpPr>
        <p:spPr>
          <a:xfrm>
            <a:off x="115410" y="130629"/>
            <a:ext cx="512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работы общевойсковой станции ВФС-10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5D7E1BF2-0B15-EEF3-9F54-5B5918D3B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Объект 4">
            <a:extLst>
              <a:ext uri="{FF2B5EF4-FFF2-40B4-BE49-F238E27FC236}">
                <a16:creationId xmlns:a16="http://schemas.microsoft.com/office/drawing/2014/main" id="{120616F7-5FAA-4D29-6C28-B429F6AB71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91" r="13219" b="30384"/>
          <a:stretch>
            <a:fillRect/>
          </a:stretch>
        </p:blipFill>
        <p:spPr bwMode="auto">
          <a:xfrm>
            <a:off x="115410" y="2081529"/>
            <a:ext cx="4591706" cy="31385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639C59E-129B-3AD3-35D4-B24FB37A9B0C}"/>
              </a:ext>
            </a:extLst>
          </p:cNvPr>
          <p:cNvSpPr txBox="1"/>
          <p:nvPr/>
        </p:nvSpPr>
        <p:spPr>
          <a:xfrm>
            <a:off x="4954480" y="2236245"/>
            <a:ext cx="4643020" cy="25521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647700" algn="ctr">
              <a:lnSpc>
                <a:spcPct val="150000"/>
              </a:lnSpc>
              <a:buNone/>
            </a:pPr>
            <a:r>
              <a:rPr lang="ru-RU" sz="12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запасное колесо; 2 – барабаны с </a:t>
            </a:r>
            <a:r>
              <a:rPr lang="ru-RU" sz="1200" kern="1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карбоферрогелем</a:t>
            </a:r>
            <a:r>
              <a:rPr lang="ru-RU" sz="12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; 3 – барабаны с хлорирующим реагентом; 4 – водозаборное устройство насоса Ⅰ подъема; 5 – ящик с дезактивирующим порошком; 6 – ящик с антрацитовой крошкой; 7 – резервуар РДВ-5000; 8 – резервуар РДВ-100; 9 – ящик с кальцинированной содой; 10 – водозаборное устройство насоса Ⅱ подъема; 11 – всасывающие рукава; 13 – ящик с сернокислым алюминием; 14 – насос Ⅰ подъема; 15 – тройник; 16 – катушка с кабелем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B17F76-7D3B-C5BD-4ADA-403F530FD16B}"/>
              </a:ext>
            </a:extLst>
          </p:cNvPr>
          <p:cNvSpPr txBox="1"/>
          <p:nvPr/>
        </p:nvSpPr>
        <p:spPr>
          <a:xfrm>
            <a:off x="241917" y="5220070"/>
            <a:ext cx="4869402" cy="376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647700" algn="ctr">
              <a:lnSpc>
                <a:spcPct val="150000"/>
              </a:lnSpc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Общевойсковая фильтровальная станция ВФС-10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E9868E-DECC-0FCC-33AC-43E851955F4C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030234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A7EAE6-D757-1BAC-427A-0AFA5552E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3076A93-37A0-DBE7-17EB-C346950B43D7}"/>
              </a:ext>
            </a:extLst>
          </p:cNvPr>
          <p:cNvSpPr txBox="1"/>
          <p:nvPr/>
        </p:nvSpPr>
        <p:spPr>
          <a:xfrm>
            <a:off x="115410" y="130629"/>
            <a:ext cx="512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работы общевойсковой станции ВФС-10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E173AE3E-6323-05B9-A594-A86AA5928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3A861A-2C4B-82E1-09D9-B8A6BC5AED98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</a:p>
        </p:txBody>
      </p:sp>
      <p:pic>
        <p:nvPicPr>
          <p:cNvPr id="3" name="Изображение 2">
            <a:extLst>
              <a:ext uri="{FF2B5EF4-FFF2-40B4-BE49-F238E27FC236}">
                <a16:creationId xmlns:a16="http://schemas.microsoft.com/office/drawing/2014/main" id="{B8FCE5FF-EA0A-109A-A823-F03D13155C5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77"/>
          <a:stretch>
            <a:fillRect/>
          </a:stretch>
        </p:blipFill>
        <p:spPr>
          <a:xfrm>
            <a:off x="872069" y="1213043"/>
            <a:ext cx="7399861" cy="443191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152CEFB-3859-C301-9CF0-B9751E6CD539}"/>
              </a:ext>
            </a:extLst>
          </p:cNvPr>
          <p:cNvSpPr txBox="1"/>
          <p:nvPr/>
        </p:nvSpPr>
        <p:spPr>
          <a:xfrm>
            <a:off x="2248677" y="5644957"/>
            <a:ext cx="46466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Схема работы станции</a:t>
            </a:r>
            <a:endParaRPr lang="ru-RU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2FD70F9-FDBB-052B-B476-3FFD6A1F0A40}"/>
              </a:ext>
            </a:extLst>
          </p:cNvPr>
          <p:cNvSpPr txBox="1"/>
          <p:nvPr/>
        </p:nvSpPr>
        <p:spPr>
          <a:xfrm>
            <a:off x="872068" y="5952734"/>
            <a:ext cx="739986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1 – насос Ⅰ подъема; 2 – дозирующая установка; 3 – растворные баки; 4 – антрацитовый фильтр; 5 – сорбционный фильтр; 6 – насос раздачи; 7 – резервуар РДВ-5000 для чистой воды; 8 – насос Ⅱ подъема; 9 – резервуар-отстойник РДВ-5000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38730361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7D3DB-D140-ECB9-0076-25D0E35879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683F83F-FA89-7FAD-DC58-024671E0AD6F}"/>
              </a:ext>
            </a:extLst>
          </p:cNvPr>
          <p:cNvSpPr txBox="1"/>
          <p:nvPr/>
        </p:nvSpPr>
        <p:spPr>
          <a:xfrm>
            <a:off x="115410" y="130629"/>
            <a:ext cx="512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работы общевойсковой станции ВФС-10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F00636A-5C04-8164-69A7-27AA7E31B7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4">
            <a:extLst>
              <a:ext uri="{FF2B5EF4-FFF2-40B4-BE49-F238E27FC236}">
                <a16:creationId xmlns:a16="http://schemas.microsoft.com/office/drawing/2014/main" id="{625FB869-E2A8-0472-36CC-C65BD0465D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662" b="24635"/>
          <a:stretch>
            <a:fillRect/>
          </a:stretch>
        </p:blipFill>
        <p:spPr bwMode="auto">
          <a:xfrm>
            <a:off x="943119" y="1857375"/>
            <a:ext cx="7257759" cy="352249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2F5799-A9F8-BCEB-C3A2-9B311CBAFA29}"/>
              </a:ext>
            </a:extLst>
          </p:cNvPr>
          <p:cNvSpPr txBox="1"/>
          <p:nvPr/>
        </p:nvSpPr>
        <p:spPr>
          <a:xfrm>
            <a:off x="1333815" y="5379868"/>
            <a:ext cx="647636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1 – бак сырой воды; 2 – насос сырой воды; 3 – смеситель; 4 – бак-отстойник; 5 – промежуточный бак </a:t>
            </a:r>
            <a:r>
              <a:rPr lang="ru-RU" sz="12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отстоенной</a:t>
            </a:r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воды; 6 – насос подачи воды на фильтры; 7 – антрацитовый фильтр; 8 – сорбционный фильтр</a:t>
            </a:r>
            <a:endParaRPr lang="ru-RU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91088F-84B2-D1FB-019A-0E980AC0C4E6}"/>
              </a:ext>
            </a:extLst>
          </p:cNvPr>
          <p:cNvSpPr txBox="1"/>
          <p:nvPr/>
        </p:nvSpPr>
        <p:spPr>
          <a:xfrm>
            <a:off x="2250489" y="1334155"/>
            <a:ext cx="46430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Лабораторная установка исследования работы станции ВФС-10</a:t>
            </a:r>
            <a:endParaRPr lang="ru-RU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BC93FA-D89F-B71B-A4C5-6C3ECA1F4FC3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446856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C668B-E4EB-EA99-F3DC-0B6BD468C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FA88CAB-A8D5-B8CA-0CBD-3FEBB0304778}"/>
              </a:ext>
            </a:extLst>
          </p:cNvPr>
          <p:cNvSpPr txBox="1"/>
          <p:nvPr/>
        </p:nvSpPr>
        <p:spPr>
          <a:xfrm>
            <a:off x="115410" y="130629"/>
            <a:ext cx="5122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Исследование работы общевойсковой станции ВФС-10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A904C403-941A-6BCD-FA22-43BCCCED3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B918671-D216-8226-3BB3-2B34713769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93" t="7349" r="7293" b="9095"/>
          <a:stretch>
            <a:fillRect/>
          </a:stretch>
        </p:blipFill>
        <p:spPr bwMode="auto">
          <a:xfrm>
            <a:off x="612558" y="990156"/>
            <a:ext cx="3645129" cy="26081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DED656-99A6-A9EC-C061-84B911C34876}"/>
              </a:ext>
            </a:extLst>
          </p:cNvPr>
          <p:cNvSpPr txBox="1"/>
          <p:nvPr/>
        </p:nvSpPr>
        <p:spPr>
          <a:xfrm>
            <a:off x="612557" y="3598346"/>
            <a:ext cx="364512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Динамика нарастания по времени активного остаточного хлора в питьевой воде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372C147-1FCE-932D-573B-CA0FBCBAED1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23" t="4537" r="9392" b="9868"/>
          <a:stretch>
            <a:fillRect/>
          </a:stretch>
        </p:blipFill>
        <p:spPr bwMode="auto">
          <a:xfrm>
            <a:off x="4466855" y="990156"/>
            <a:ext cx="3727234" cy="26056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EC4F3D-ABC7-3B9E-4346-2EBA9EE6124B}"/>
              </a:ext>
            </a:extLst>
          </p:cNvPr>
          <p:cNvSpPr txBox="1"/>
          <p:nvPr/>
        </p:nvSpPr>
        <p:spPr>
          <a:xfrm>
            <a:off x="4466855" y="3595789"/>
            <a:ext cx="37272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Динамика нарастания по времени остаточного алюминия и хлороформа в питьевой воде </a:t>
            </a:r>
            <a:endParaRPr lang="ru-RU" sz="12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903199B-5E43-32C5-B9E4-741B2D818A4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" t="1961" r="701" b="2072"/>
          <a:stretch>
            <a:fillRect/>
          </a:stretch>
        </p:blipFill>
        <p:spPr bwMode="auto">
          <a:xfrm>
            <a:off x="495201" y="3905178"/>
            <a:ext cx="3867070" cy="26598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2FF8200-EB26-7A54-572F-B6B288D1D56D}"/>
              </a:ext>
            </a:extLst>
          </p:cNvPr>
          <p:cNvSpPr txBox="1"/>
          <p:nvPr/>
        </p:nvSpPr>
        <p:spPr>
          <a:xfrm>
            <a:off x="341658" y="6396335"/>
            <a:ext cx="41869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Выживаемость дафний в воде р. Волга и Горьковского водохранилища до и после обработки по технологии ВФС-10</a:t>
            </a:r>
            <a:endParaRPr lang="ru-RU" sz="1200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FB2DB22-E455-CAFF-CC5B-55B2CD09A46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" t="1569" r="656" b="3256"/>
          <a:stretch>
            <a:fillRect/>
          </a:stretch>
        </p:blipFill>
        <p:spPr bwMode="auto">
          <a:xfrm>
            <a:off x="4466855" y="3905177"/>
            <a:ext cx="3727234" cy="264343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52E03E1-1E2C-8291-19E0-A33A781A21B4}"/>
              </a:ext>
            </a:extLst>
          </p:cNvPr>
          <p:cNvSpPr txBox="1"/>
          <p:nvPr/>
        </p:nvSpPr>
        <p:spPr>
          <a:xfrm>
            <a:off x="4466855" y="6410204"/>
            <a:ext cx="37272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Выживаемость дафний в воде р. Ока, торфяного озера до и после обработки по технологии ВФС-10</a:t>
            </a:r>
            <a:endParaRPr lang="ru-RU" sz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92D3EE-4EBE-7362-472E-FD9B49014541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36402348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C2CD74-6210-9E0B-FBEB-B9503ACFE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86915ADE-469D-807E-E5AC-A49B51F6E01A}"/>
              </a:ext>
            </a:extLst>
          </p:cNvPr>
          <p:cNvSpPr txBox="1"/>
          <p:nvPr/>
        </p:nvSpPr>
        <p:spPr>
          <a:xfrm>
            <a:off x="115410" y="130629"/>
            <a:ext cx="5858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технологий водоподготовки для малогабаритных станций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75546A77-EC1A-B6DE-804F-2F7942E8F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C984006-911F-0049-BDBD-7FC724812B8E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3D432E6-65DB-A22C-C4E4-19FC8DC733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" t="2978" r="1404" b="4323"/>
          <a:stretch>
            <a:fillRect/>
          </a:stretch>
        </p:blipFill>
        <p:spPr bwMode="auto">
          <a:xfrm>
            <a:off x="1516856" y="1385900"/>
            <a:ext cx="6110287" cy="4086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E745A62-F8FE-F85C-8290-3FACDB2974DA}"/>
              </a:ext>
            </a:extLst>
          </p:cNvPr>
          <p:cNvSpPr txBox="1"/>
          <p:nvPr/>
        </p:nvSpPr>
        <p:spPr>
          <a:xfrm>
            <a:off x="2807207" y="5472100"/>
            <a:ext cx="35295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Схема лабораторной установки</a:t>
            </a:r>
            <a:endParaRPr lang="ru-RU" sz="1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543316-1A6C-348F-9FA1-BDE5FCB1CA93}"/>
              </a:ext>
            </a:extLst>
          </p:cNvPr>
          <p:cNvSpPr txBox="1"/>
          <p:nvPr/>
        </p:nvSpPr>
        <p:spPr>
          <a:xfrm>
            <a:off x="1516856" y="5685820"/>
            <a:ext cx="6110287" cy="895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2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 – бак сырой воды; 2, 6, 11 – насосы; 3 – микрофильтр; 4, 9 – контактная колонна озонирования; 5, 10 – промежуточный бак; 7 – </a:t>
            </a:r>
            <a:r>
              <a:rPr lang="ru-RU" sz="12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префильтр</a:t>
            </a:r>
            <a:r>
              <a:rPr lang="ru-RU" sz="12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8 – статический смеситель; 12 – фильтр; 13 – озонатор; 14 – емкость с реагентом</a:t>
            </a:r>
            <a:endParaRPr lang="ru-RU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901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331F4-3D2D-47A5-3C04-1689AC6C3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8550B17-09F7-A3F4-A345-7F81D4D739CB}"/>
              </a:ext>
            </a:extLst>
          </p:cNvPr>
          <p:cNvSpPr txBox="1"/>
          <p:nvPr/>
        </p:nvSpPr>
        <p:spPr>
          <a:xfrm>
            <a:off x="115410" y="130629"/>
            <a:ext cx="5858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технологий водоподготовки для малогабаритных станций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193A9AE0-F844-A4D0-D26B-0E3F6BD6EF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BCEC676-B14A-8D27-F6B4-285CA0EED490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Таблица 1">
                <a:extLst>
                  <a:ext uri="{FF2B5EF4-FFF2-40B4-BE49-F238E27FC236}">
                    <a16:creationId xmlns:a16="http://schemas.microsoft.com/office/drawing/2014/main" id="{B77F54DA-13AF-1A08-C6B3-52A354362D5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61240361"/>
                  </p:ext>
                </p:extLst>
              </p:nvPr>
            </p:nvGraphicFramePr>
            <p:xfrm>
              <a:off x="628650" y="1553867"/>
              <a:ext cx="7886700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16146">
                      <a:extLst>
                        <a:ext uri="{9D8B030D-6E8A-4147-A177-3AD203B41FA5}">
                          <a16:colId xmlns:a16="http://schemas.microsoft.com/office/drawing/2014/main" val="4033391634"/>
                        </a:ext>
                      </a:extLst>
                    </a:gridCol>
                    <a:gridCol w="1290264">
                      <a:extLst>
                        <a:ext uri="{9D8B030D-6E8A-4147-A177-3AD203B41FA5}">
                          <a16:colId xmlns:a16="http://schemas.microsoft.com/office/drawing/2014/main" val="3550027266"/>
                        </a:ext>
                      </a:extLst>
                    </a:gridCol>
                    <a:gridCol w="1224016">
                      <a:extLst>
                        <a:ext uri="{9D8B030D-6E8A-4147-A177-3AD203B41FA5}">
                          <a16:colId xmlns:a16="http://schemas.microsoft.com/office/drawing/2014/main" val="4013296020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2311936557"/>
                        </a:ext>
                      </a:extLst>
                    </a:gridCol>
                    <a:gridCol w="1219284">
                      <a:extLst>
                        <a:ext uri="{9D8B030D-6E8A-4147-A177-3AD203B41FA5}">
                          <a16:colId xmlns:a16="http://schemas.microsoft.com/office/drawing/2014/main" val="346009831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4108644950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8819699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17,0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880685267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35,4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21246250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7,65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95402389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2,04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1,83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9652346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Окисляемость, мг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О</m:t>
                                  </m:r>
                                </m:e>
                                <m:sub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8,84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6,44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29044802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0,345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0,119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0,114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0,098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0361766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Таблица 1">
                <a:extLst>
                  <a:ext uri="{FF2B5EF4-FFF2-40B4-BE49-F238E27FC236}">
                    <a16:creationId xmlns:a16="http://schemas.microsoft.com/office/drawing/2014/main" id="{B77F54DA-13AF-1A08-C6B3-52A354362D54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061240361"/>
                  </p:ext>
                </p:extLst>
              </p:nvPr>
            </p:nvGraphicFramePr>
            <p:xfrm>
              <a:off x="628650" y="1553867"/>
              <a:ext cx="7886700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16146">
                      <a:extLst>
                        <a:ext uri="{9D8B030D-6E8A-4147-A177-3AD203B41FA5}">
                          <a16:colId xmlns:a16="http://schemas.microsoft.com/office/drawing/2014/main" val="4033391634"/>
                        </a:ext>
                      </a:extLst>
                    </a:gridCol>
                    <a:gridCol w="1290264">
                      <a:extLst>
                        <a:ext uri="{9D8B030D-6E8A-4147-A177-3AD203B41FA5}">
                          <a16:colId xmlns:a16="http://schemas.microsoft.com/office/drawing/2014/main" val="3550027266"/>
                        </a:ext>
                      </a:extLst>
                    </a:gridCol>
                    <a:gridCol w="1224016">
                      <a:extLst>
                        <a:ext uri="{9D8B030D-6E8A-4147-A177-3AD203B41FA5}">
                          <a16:colId xmlns:a16="http://schemas.microsoft.com/office/drawing/2014/main" val="4013296020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2311936557"/>
                        </a:ext>
                      </a:extLst>
                    </a:gridCol>
                    <a:gridCol w="1219284">
                      <a:extLst>
                        <a:ext uri="{9D8B030D-6E8A-4147-A177-3AD203B41FA5}">
                          <a16:colId xmlns:a16="http://schemas.microsoft.com/office/drawing/2014/main" val="346009831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4108644950"/>
                        </a:ext>
                      </a:extLst>
                    </a:gridCol>
                  </a:tblGrid>
                  <a:tr h="81724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88196995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17,0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880685267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35,4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212462509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7,65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954023895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2,04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1,83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1,76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96523463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3"/>
                          <a:stretch>
                            <a:fillRect l="-355" t="-834375" r="-359929" b="-1468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8,84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6,44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290448025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0,345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0,119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0,114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0,098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036176601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TextBox 4">
            <a:extLst>
              <a:ext uri="{FF2B5EF4-FFF2-40B4-BE49-F238E27FC236}">
                <a16:creationId xmlns:a16="http://schemas.microsoft.com/office/drawing/2014/main" id="{3A99C38F-89D1-DD86-ACBA-682D97F2FE2B}"/>
              </a:ext>
            </a:extLst>
          </p:cNvPr>
          <p:cNvSpPr txBox="1"/>
          <p:nvPr/>
        </p:nvSpPr>
        <p:spPr>
          <a:xfrm>
            <a:off x="628650" y="1171134"/>
            <a:ext cx="6647340" cy="38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Изменение качества воды р. Оки в зависимости от точек ввода озона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Таблица 5">
                <a:extLst>
                  <a:ext uri="{FF2B5EF4-FFF2-40B4-BE49-F238E27FC236}">
                    <a16:creationId xmlns:a16="http://schemas.microsoft.com/office/drawing/2014/main" id="{F6D2560A-5C1E-8C9E-D061-4EA857AAB14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46901194"/>
                  </p:ext>
                </p:extLst>
              </p:nvPr>
            </p:nvGraphicFramePr>
            <p:xfrm>
              <a:off x="632150" y="4173631"/>
              <a:ext cx="7886699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25610">
                      <a:extLst>
                        <a:ext uri="{9D8B030D-6E8A-4147-A177-3AD203B41FA5}">
                          <a16:colId xmlns:a16="http://schemas.microsoft.com/office/drawing/2014/main" val="2313021713"/>
                        </a:ext>
                      </a:extLst>
                    </a:gridCol>
                    <a:gridCol w="1291841">
                      <a:extLst>
                        <a:ext uri="{9D8B030D-6E8A-4147-A177-3AD203B41FA5}">
                          <a16:colId xmlns:a16="http://schemas.microsoft.com/office/drawing/2014/main" val="3910359833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4236528710"/>
                        </a:ext>
                      </a:extLst>
                    </a:gridCol>
                    <a:gridCol w="1217706">
                      <a:extLst>
                        <a:ext uri="{9D8B030D-6E8A-4147-A177-3AD203B41FA5}">
                          <a16:colId xmlns:a16="http://schemas.microsoft.com/office/drawing/2014/main" val="180821461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698728516"/>
                        </a:ext>
                      </a:extLst>
                    </a:gridCol>
                    <a:gridCol w="1214552">
                      <a:extLst>
                        <a:ext uri="{9D8B030D-6E8A-4147-A177-3AD203B41FA5}">
                          <a16:colId xmlns:a16="http://schemas.microsoft.com/office/drawing/2014/main" val="1261405611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317012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2,35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0762108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69371815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20755435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3198457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Окисляемость, мг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О</m:t>
                                  </m:r>
                                </m:e>
                                <m:sub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16,0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10,05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10,44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9,31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1287437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0,351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0,108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94028527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Таблица 5">
                <a:extLst>
                  <a:ext uri="{FF2B5EF4-FFF2-40B4-BE49-F238E27FC236}">
                    <a16:creationId xmlns:a16="http://schemas.microsoft.com/office/drawing/2014/main" id="{F6D2560A-5C1E-8C9E-D061-4EA857AAB14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46901194"/>
                  </p:ext>
                </p:extLst>
              </p:nvPr>
            </p:nvGraphicFramePr>
            <p:xfrm>
              <a:off x="632150" y="4173631"/>
              <a:ext cx="7886699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25610">
                      <a:extLst>
                        <a:ext uri="{9D8B030D-6E8A-4147-A177-3AD203B41FA5}">
                          <a16:colId xmlns:a16="http://schemas.microsoft.com/office/drawing/2014/main" val="2313021713"/>
                        </a:ext>
                      </a:extLst>
                    </a:gridCol>
                    <a:gridCol w="1291841">
                      <a:extLst>
                        <a:ext uri="{9D8B030D-6E8A-4147-A177-3AD203B41FA5}">
                          <a16:colId xmlns:a16="http://schemas.microsoft.com/office/drawing/2014/main" val="3910359833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4236528710"/>
                        </a:ext>
                      </a:extLst>
                    </a:gridCol>
                    <a:gridCol w="1217706">
                      <a:extLst>
                        <a:ext uri="{9D8B030D-6E8A-4147-A177-3AD203B41FA5}">
                          <a16:colId xmlns:a16="http://schemas.microsoft.com/office/drawing/2014/main" val="180821461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698728516"/>
                        </a:ext>
                      </a:extLst>
                    </a:gridCol>
                    <a:gridCol w="1214552">
                      <a:extLst>
                        <a:ext uri="{9D8B030D-6E8A-4147-A177-3AD203B41FA5}">
                          <a16:colId xmlns:a16="http://schemas.microsoft.com/office/drawing/2014/main" val="1261405611"/>
                        </a:ext>
                      </a:extLst>
                    </a:gridCol>
                  </a:tblGrid>
                  <a:tr h="81724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3170125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2,35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07621088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669371815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207554351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1,22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31984573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353" t="-834375" r="-358657" b="-1468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16,0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10,05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10,44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9,31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12874379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0,351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0,108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94028527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8156AC6E-B545-C496-20EA-62A799FB873C}"/>
              </a:ext>
            </a:extLst>
          </p:cNvPr>
          <p:cNvSpPr txBox="1"/>
          <p:nvPr/>
        </p:nvSpPr>
        <p:spPr>
          <a:xfrm>
            <a:off x="625151" y="3790898"/>
            <a:ext cx="7772400" cy="3827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Изменение качества воды Горьковского водохранилища в зависимости от точек ввода озона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1884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2D5ADD-7977-51A6-386B-2F944A8B2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1F1FCC9-DBEE-68AA-7FC3-ADC0C3B6433C}"/>
              </a:ext>
            </a:extLst>
          </p:cNvPr>
          <p:cNvSpPr txBox="1"/>
          <p:nvPr/>
        </p:nvSpPr>
        <p:spPr>
          <a:xfrm>
            <a:off x="115410" y="130629"/>
            <a:ext cx="5858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технологий водоподготовки для малогабаритных станций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0FF5A2E9-44AB-3F2C-D551-394D403BD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B4949C-E955-730E-82AA-5180F9DD32F7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B51D8F7C-772E-8400-B97B-6691396088A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44278218"/>
                  </p:ext>
                </p:extLst>
              </p:nvPr>
            </p:nvGraphicFramePr>
            <p:xfrm>
              <a:off x="628650" y="1520608"/>
              <a:ext cx="7886700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25955">
                      <a:extLst>
                        <a:ext uri="{9D8B030D-6E8A-4147-A177-3AD203B41FA5}">
                          <a16:colId xmlns:a16="http://schemas.microsoft.com/office/drawing/2014/main" val="1414079955"/>
                        </a:ext>
                      </a:extLst>
                    </a:gridCol>
                    <a:gridCol w="1258969">
                      <a:extLst>
                        <a:ext uri="{9D8B030D-6E8A-4147-A177-3AD203B41FA5}">
                          <a16:colId xmlns:a16="http://schemas.microsoft.com/office/drawing/2014/main" val="3841158801"/>
                        </a:ext>
                      </a:extLst>
                    </a:gridCol>
                    <a:gridCol w="1460909">
                      <a:extLst>
                        <a:ext uri="{9D8B030D-6E8A-4147-A177-3AD203B41FA5}">
                          <a16:colId xmlns:a16="http://schemas.microsoft.com/office/drawing/2014/main" val="3601812475"/>
                        </a:ext>
                      </a:extLst>
                    </a:gridCol>
                    <a:gridCol w="1137489">
                      <a:extLst>
                        <a:ext uri="{9D8B030D-6E8A-4147-A177-3AD203B41FA5}">
                          <a16:colId xmlns:a16="http://schemas.microsoft.com/office/drawing/2014/main" val="1308044122"/>
                        </a:ext>
                      </a:extLst>
                    </a:gridCol>
                    <a:gridCol w="1153267">
                      <a:extLst>
                        <a:ext uri="{9D8B030D-6E8A-4147-A177-3AD203B41FA5}">
                          <a16:colId xmlns:a16="http://schemas.microsoft.com/office/drawing/2014/main" val="607275769"/>
                        </a:ext>
                      </a:extLst>
                    </a:gridCol>
                    <a:gridCol w="1150111">
                      <a:extLst>
                        <a:ext uri="{9D8B030D-6E8A-4147-A177-3AD203B41FA5}">
                          <a16:colId xmlns:a16="http://schemas.microsoft.com/office/drawing/2014/main" val="4034758112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07611791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7,64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78855841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3792557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5482812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3,25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2,93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2,64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43050066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Окисляемость, мг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О</m:t>
                                  </m:r>
                                </m:e>
                                <m:sub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4122946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0,283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0,089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0,062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00382388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>
                <a:extLst>
                  <a:ext uri="{FF2B5EF4-FFF2-40B4-BE49-F238E27FC236}">
                    <a16:creationId xmlns:a16="http://schemas.microsoft.com/office/drawing/2014/main" id="{B51D8F7C-772E-8400-B97B-6691396088A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44278218"/>
                  </p:ext>
                </p:extLst>
              </p:nvPr>
            </p:nvGraphicFramePr>
            <p:xfrm>
              <a:off x="628650" y="1520608"/>
              <a:ext cx="7886700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25955">
                      <a:extLst>
                        <a:ext uri="{9D8B030D-6E8A-4147-A177-3AD203B41FA5}">
                          <a16:colId xmlns:a16="http://schemas.microsoft.com/office/drawing/2014/main" val="1414079955"/>
                        </a:ext>
                      </a:extLst>
                    </a:gridCol>
                    <a:gridCol w="1258969">
                      <a:extLst>
                        <a:ext uri="{9D8B030D-6E8A-4147-A177-3AD203B41FA5}">
                          <a16:colId xmlns:a16="http://schemas.microsoft.com/office/drawing/2014/main" val="3841158801"/>
                        </a:ext>
                      </a:extLst>
                    </a:gridCol>
                    <a:gridCol w="1460909">
                      <a:extLst>
                        <a:ext uri="{9D8B030D-6E8A-4147-A177-3AD203B41FA5}">
                          <a16:colId xmlns:a16="http://schemas.microsoft.com/office/drawing/2014/main" val="3601812475"/>
                        </a:ext>
                      </a:extLst>
                    </a:gridCol>
                    <a:gridCol w="1137489">
                      <a:extLst>
                        <a:ext uri="{9D8B030D-6E8A-4147-A177-3AD203B41FA5}">
                          <a16:colId xmlns:a16="http://schemas.microsoft.com/office/drawing/2014/main" val="1308044122"/>
                        </a:ext>
                      </a:extLst>
                    </a:gridCol>
                    <a:gridCol w="1153267">
                      <a:extLst>
                        <a:ext uri="{9D8B030D-6E8A-4147-A177-3AD203B41FA5}">
                          <a16:colId xmlns:a16="http://schemas.microsoft.com/office/drawing/2014/main" val="607275769"/>
                        </a:ext>
                      </a:extLst>
                    </a:gridCol>
                    <a:gridCol w="1150111">
                      <a:extLst>
                        <a:ext uri="{9D8B030D-6E8A-4147-A177-3AD203B41FA5}">
                          <a16:colId xmlns:a16="http://schemas.microsoft.com/office/drawing/2014/main" val="4034758112"/>
                        </a:ext>
                      </a:extLst>
                    </a:gridCol>
                  </a:tblGrid>
                  <a:tr h="81724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207611791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7,64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788558419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963792557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7,81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7,53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7,42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7,35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3654828123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3,25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2,93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2,64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843050066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3"/>
                          <a:stretch>
                            <a:fillRect l="-353" t="-834375" r="-358304" b="-1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5,4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41229469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0,283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0,089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0,062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00382388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EB5BC64F-58F5-1A2E-97D5-1BD6A582E24E}"/>
              </a:ext>
            </a:extLst>
          </p:cNvPr>
          <p:cNvSpPr txBox="1"/>
          <p:nvPr/>
        </p:nvSpPr>
        <p:spPr>
          <a:xfrm>
            <a:off x="628650" y="1212831"/>
            <a:ext cx="656931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Изменение качества воды р. Волга в зависимости от точек ввода озона</a:t>
            </a:r>
            <a:endParaRPr lang="ru-RU" sz="1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2" name="Таблица 11">
                <a:extLst>
                  <a:ext uri="{FF2B5EF4-FFF2-40B4-BE49-F238E27FC236}">
                    <a16:creationId xmlns:a16="http://schemas.microsoft.com/office/drawing/2014/main" id="{7EA3BCB8-1CAB-B085-685F-B743B313349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21578070"/>
                  </p:ext>
                </p:extLst>
              </p:nvPr>
            </p:nvGraphicFramePr>
            <p:xfrm>
              <a:off x="628651" y="4235821"/>
              <a:ext cx="7886699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41326">
                      <a:extLst>
                        <a:ext uri="{9D8B030D-6E8A-4147-A177-3AD203B41FA5}">
                          <a16:colId xmlns:a16="http://schemas.microsoft.com/office/drawing/2014/main" val="2528281138"/>
                        </a:ext>
                      </a:extLst>
                    </a:gridCol>
                    <a:gridCol w="1276125">
                      <a:extLst>
                        <a:ext uri="{9D8B030D-6E8A-4147-A177-3AD203B41FA5}">
                          <a16:colId xmlns:a16="http://schemas.microsoft.com/office/drawing/2014/main" val="1089629845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102755000"/>
                        </a:ext>
                      </a:extLst>
                    </a:gridCol>
                    <a:gridCol w="1217706">
                      <a:extLst>
                        <a:ext uri="{9D8B030D-6E8A-4147-A177-3AD203B41FA5}">
                          <a16:colId xmlns:a16="http://schemas.microsoft.com/office/drawing/2014/main" val="2212110585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4061106758"/>
                        </a:ext>
                      </a:extLst>
                    </a:gridCol>
                    <a:gridCol w="1214552">
                      <a:extLst>
                        <a:ext uri="{9D8B030D-6E8A-4147-A177-3AD203B41FA5}">
                          <a16:colId xmlns:a16="http://schemas.microsoft.com/office/drawing/2014/main" val="3662878645"/>
                        </a:ext>
                      </a:extLst>
                    </a:gridCol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68923007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4035641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11258848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6,7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82101769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61934324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Окисляемость, мг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ru-RU" sz="1200" i="1" kern="10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О</m:t>
                                  </m:r>
                                </m:e>
                                <m:sub>
                                  <m:r>
                                    <a:rPr lang="ru-RU" sz="1200" kern="100">
                                      <a:effectLst/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12,43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10,05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8,73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8,56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53827523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0,624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0,149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9976458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2" name="Таблица 11">
                <a:extLst>
                  <a:ext uri="{FF2B5EF4-FFF2-40B4-BE49-F238E27FC236}">
                    <a16:creationId xmlns:a16="http://schemas.microsoft.com/office/drawing/2014/main" id="{7EA3BCB8-1CAB-B085-685F-B743B313349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21578070"/>
                  </p:ext>
                </p:extLst>
              </p:nvPr>
            </p:nvGraphicFramePr>
            <p:xfrm>
              <a:off x="628651" y="4235821"/>
              <a:ext cx="7886699" cy="1977771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1741326">
                      <a:extLst>
                        <a:ext uri="{9D8B030D-6E8A-4147-A177-3AD203B41FA5}">
                          <a16:colId xmlns:a16="http://schemas.microsoft.com/office/drawing/2014/main" val="2528281138"/>
                        </a:ext>
                      </a:extLst>
                    </a:gridCol>
                    <a:gridCol w="1276125">
                      <a:extLst>
                        <a:ext uri="{9D8B030D-6E8A-4147-A177-3AD203B41FA5}">
                          <a16:colId xmlns:a16="http://schemas.microsoft.com/office/drawing/2014/main" val="1089629845"/>
                        </a:ext>
                      </a:extLst>
                    </a:gridCol>
                    <a:gridCol w="1220861">
                      <a:extLst>
                        <a:ext uri="{9D8B030D-6E8A-4147-A177-3AD203B41FA5}">
                          <a16:colId xmlns:a16="http://schemas.microsoft.com/office/drawing/2014/main" val="102755000"/>
                        </a:ext>
                      </a:extLst>
                    </a:gridCol>
                    <a:gridCol w="1217706">
                      <a:extLst>
                        <a:ext uri="{9D8B030D-6E8A-4147-A177-3AD203B41FA5}">
                          <a16:colId xmlns:a16="http://schemas.microsoft.com/office/drawing/2014/main" val="2212110585"/>
                        </a:ext>
                      </a:extLst>
                    </a:gridCol>
                    <a:gridCol w="1216129">
                      <a:extLst>
                        <a:ext uri="{9D8B030D-6E8A-4147-A177-3AD203B41FA5}">
                          <a16:colId xmlns:a16="http://schemas.microsoft.com/office/drawing/2014/main" val="4061106758"/>
                        </a:ext>
                      </a:extLst>
                    </a:gridCol>
                    <a:gridCol w="1214552">
                      <a:extLst>
                        <a:ext uri="{9D8B030D-6E8A-4147-A177-3AD203B41FA5}">
                          <a16:colId xmlns:a16="http://schemas.microsoft.com/office/drawing/2014/main" val="3662878645"/>
                        </a:ext>
                      </a:extLst>
                    </a:gridCol>
                  </a:tblGrid>
                  <a:tr h="81724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Показатели качества воды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Исходная вода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gridSpan="4">
                      <a:txBody>
                        <a:bodyPr/>
                        <a:lstStyle/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После обработки с суммарной дозой озона Д = 3,5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</a:t>
                          </a:r>
                        </a:p>
                        <a:p>
                          <a:pPr algn="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0,5 мг/л Д</a:t>
                          </a:r>
                          <a:r>
                            <a:rPr lang="ru-RU" sz="1200" kern="100" baseline="-250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= 3,0 мг/л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68923007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Мутность, мг/л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1,9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540356413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Цветность, град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168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20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14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11258848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en-US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pH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7,1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6,7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6,8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82101769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Щелочность, ммоль/л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2061934324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4"/>
                          <a:stretch>
                            <a:fillRect l="-350" t="-834375" r="-353497" b="-14687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12,43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10,05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8,73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8,56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4153827523"/>
                      </a:ext>
                    </a:extLst>
                  </a:tr>
                  <a:tr h="193421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Светопоглощение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0,624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0,153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0,149</a:t>
                          </a:r>
                          <a:endParaRPr lang="ru-RU" sz="1200" kern="10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800"/>
                            </a:spcAft>
                            <a:buNone/>
                          </a:pPr>
                          <a:r>
                            <a:rPr lang="ru-RU" sz="1200" kern="100" dirty="0">
                              <a:effectLst/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0,122</a:t>
                          </a:r>
                          <a:endParaRPr lang="ru-RU" sz="1200" kern="100" dirty="0">
                            <a:effectLst/>
                            <a:latin typeface="Times New Roman" panose="02020603050405020304" pitchFamily="18" charset="0"/>
                            <a:ea typeface="Aptos" panose="020B000402020202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 anchor="ctr"/>
                    </a:tc>
                    <a:extLst>
                      <a:ext uri="{0D108BD9-81ED-4DB2-BD59-A6C34878D82A}">
                        <a16:rowId xmlns:a16="http://schemas.microsoft.com/office/drawing/2014/main" val="1399764582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25E49CE2-A5B6-A182-EBD3-8BA88949357A}"/>
              </a:ext>
            </a:extLst>
          </p:cNvPr>
          <p:cNvSpPr txBox="1"/>
          <p:nvPr/>
        </p:nvSpPr>
        <p:spPr>
          <a:xfrm>
            <a:off x="628650" y="3928044"/>
            <a:ext cx="63413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Изменение качества воды торфяного озона в зависимости от точек ввода озона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8886243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0C5852-282F-07B6-4F05-7343DF5E04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A4606C06-0F93-8E06-FB21-E2943255ADF3}"/>
              </a:ext>
            </a:extLst>
          </p:cNvPr>
          <p:cNvSpPr txBox="1"/>
          <p:nvPr/>
        </p:nvSpPr>
        <p:spPr>
          <a:xfrm>
            <a:off x="115410" y="130629"/>
            <a:ext cx="58586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технологий водоподготовки для малогабаритных станций</a:t>
            </a:r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B206A1ED-2BEA-2F1F-C34F-A3FC8FA4C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307A1F8-C45E-8B2B-3149-CC93BC1A75B9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794143C-5E53-50CB-8184-BF914E5502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" t="9586" r="1655" b="18298"/>
          <a:stretch>
            <a:fillRect/>
          </a:stretch>
        </p:blipFill>
        <p:spPr bwMode="auto">
          <a:xfrm>
            <a:off x="1263407" y="1509272"/>
            <a:ext cx="6617185" cy="34457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19C16F-606A-E9CC-4004-0E763380C715}"/>
              </a:ext>
            </a:extLst>
          </p:cNvPr>
          <p:cNvSpPr txBox="1"/>
          <p:nvPr/>
        </p:nvSpPr>
        <p:spPr>
          <a:xfrm>
            <a:off x="1756041" y="5040951"/>
            <a:ext cx="56319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Принципиальная схема малогабаритной установки</a:t>
            </a:r>
            <a:endParaRPr lang="ru-RU" sz="14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CED6A5-E81B-9408-2B9C-19B44AB4DC17}"/>
              </a:ext>
            </a:extLst>
          </p:cNvPr>
          <p:cNvSpPr txBox="1"/>
          <p:nvPr/>
        </p:nvSpPr>
        <p:spPr>
          <a:xfrm>
            <a:off x="1263405" y="5348728"/>
            <a:ext cx="66171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1, 11, 15 – насосы; 2 – гидроциклон; 3 – микрофильтр; 4 – смесительное устройство; 5 – устройство ввода озона; 6 – </a:t>
            </a:r>
            <a:r>
              <a:rPr lang="ru-RU" sz="1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префильтр</a:t>
            </a:r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; 7, 10 – контактные камеры озонирования; 8 – промежуточный насос; 9 – фильтр; 12 – установка синтеза озона; 13 – растворные баки; 14 – ресивер автомобиля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4617457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4999137-5EC5-DB40-A1D0-48BB0E7C7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5F86F31-76A4-7615-4B60-BEAF725B4F81}"/>
              </a:ext>
            </a:extLst>
          </p:cNvPr>
          <p:cNvSpPr txBox="1"/>
          <p:nvPr/>
        </p:nvSpPr>
        <p:spPr>
          <a:xfrm>
            <a:off x="0" y="171514"/>
            <a:ext cx="7275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водоподготовки с использованием реакторов озонирования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435C44D-DBA6-9E0D-9BBB-3C8E9C5265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" y="1402007"/>
            <a:ext cx="7647940" cy="370141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2F66276-AA6E-ACA7-3F4B-D9FBA245E2C6}"/>
              </a:ext>
            </a:extLst>
          </p:cNvPr>
          <p:cNvSpPr txBox="1"/>
          <p:nvPr/>
        </p:nvSpPr>
        <p:spPr>
          <a:xfrm>
            <a:off x="748029" y="5174444"/>
            <a:ext cx="7647939" cy="929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800"/>
              </a:spcAft>
              <a:buNone/>
            </a:pPr>
            <a:r>
              <a:rPr lang="ru-RU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– насос первого подъема; 2 – гидроциклон; 3 – микрофильтр; 4 – смесительное устройство; 5 – реактор озонирования первой ступени; 6 – реактор озонирования второй ступени; 7 – камера реакции; 8 – конус; 9 – распылительная насадка; 10 – центральная труба; 11 – камера фильтрования; 12 – внутренняя полость; 13 – </a:t>
            </a:r>
            <a:r>
              <a:rPr lang="ru-RU" sz="12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турбулизаторы</a:t>
            </a:r>
            <a:r>
              <a:rPr lang="ru-RU" sz="1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14 – дренажное устройство; 15 – воздухопровод; 16, 17 – трубопроводы.</a:t>
            </a:r>
            <a:endParaRPr lang="ru-RU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546207-943B-FF3E-F6AE-9EC1277D04E4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556581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66A4393A-A16F-58C3-8A00-58398582F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98ABCD-E382-C035-08DF-D4CF4D6CBB19}"/>
              </a:ext>
            </a:extLst>
          </p:cNvPr>
          <p:cNvSpPr txBox="1"/>
          <p:nvPr/>
        </p:nvSpPr>
        <p:spPr>
          <a:xfrm>
            <a:off x="0" y="171514"/>
            <a:ext cx="7275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малогабаритной технологии синтеза и использования озона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A7C9874-6893-4FA3-0F71-46E14409A7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09" y="1002511"/>
            <a:ext cx="3240349" cy="317932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DE9D597-65ED-8B79-5363-52E2D52A2D94}"/>
              </a:ext>
            </a:extLst>
          </p:cNvPr>
          <p:cNvSpPr txBox="1"/>
          <p:nvPr/>
        </p:nvSpPr>
        <p:spPr>
          <a:xfrm>
            <a:off x="115409" y="4519814"/>
            <a:ext cx="3240349" cy="2275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4000" algn="ctr">
              <a:lnSpc>
                <a:spcPct val="150000"/>
              </a:lnSpc>
              <a:buNone/>
            </a:pPr>
            <a:r>
              <a:rPr lang="ru-RU" sz="12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входной патрубок; 2 – выходной патрубок холодного воздуха; 3 – патрубок выброса горячего воздуха в атмосферу; 4 – регулирующий дроссель; 5 – рубашка для циркуляции охлаждающей воды; 6 – трубопровод; 7 – вихревая труба; 8 – полость высокого давления; 9 – полость низкого давления; 10, 11 – трубопровод.</a:t>
            </a:r>
            <a:endParaRPr lang="ru-RU" sz="12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579510-76F8-9BF0-85AB-07699C44F3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169" y="993010"/>
            <a:ext cx="3176270" cy="50546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A007560-380A-D279-50C7-2E7561C8B1B2}"/>
              </a:ext>
            </a:extLst>
          </p:cNvPr>
          <p:cNvSpPr txBox="1"/>
          <p:nvPr/>
        </p:nvSpPr>
        <p:spPr>
          <a:xfrm>
            <a:off x="6647439" y="1002511"/>
            <a:ext cx="2496561" cy="5045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254000" algn="ctr">
              <a:lnSpc>
                <a:spcPct val="150000"/>
              </a:lnSpc>
              <a:buNone/>
            </a:pPr>
            <a:r>
              <a:rPr lang="ru-RU" sz="12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 – теплообменник; 2 – цилиндрический корпус; 3 – внутренний цилиндр; 4 – днище; 5 – крышка; 6 – горизонтальная перегородка; 7 – вихревая труба; 8 – сопловый ввод; 9 – дроссельный вентиль; 10 – вертикальная радиальная перегородка; 11, 13, 15 – камеры левого адсорбера; 12, 14, 16 – камеры правого адсорбера; 17 – полость высокого давления; 18 – полость низкого давления; 19 – патрубок; 20 – холодный конец; 21, 22, 23, 24, 25, 26 – патрубки; 27 – горячий конец; 28, 29 – патрубки; 30, 31 – трубопроводы; 32 – коническое днище; 33 – сливное устройство; 34 – трубопровод.</a:t>
            </a:r>
            <a:endParaRPr lang="ru-RU" sz="1200" kern="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7BF472-C533-D258-DC41-7DE975F00D40}"/>
              </a:ext>
            </a:extLst>
          </p:cNvPr>
          <p:cNvSpPr txBox="1"/>
          <p:nvPr/>
        </p:nvSpPr>
        <p:spPr>
          <a:xfrm>
            <a:off x="3471169" y="6047610"/>
            <a:ext cx="317627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Вихревая труба с теплообменником</a:t>
            </a:r>
            <a:endParaRPr lang="ru-RU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A82625-7E3A-6303-FC83-135E995C2BE5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199B1B-0B28-9338-0529-C385961BB321}"/>
              </a:ext>
            </a:extLst>
          </p:cNvPr>
          <p:cNvSpPr txBox="1"/>
          <p:nvPr/>
        </p:nvSpPr>
        <p:spPr>
          <a:xfrm>
            <a:off x="3438" y="4181834"/>
            <a:ext cx="345821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Схема вихревой трубы с теплообменником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8847387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122DB-62C9-3C90-2600-F94E4DF5D0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B701C78-14CD-8B44-0572-F7CA5C032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830BE0-4CBD-D2A3-DCB2-50AE31F3B28D}"/>
              </a:ext>
            </a:extLst>
          </p:cNvPr>
          <p:cNvSpPr txBox="1"/>
          <p:nvPr/>
        </p:nvSpPr>
        <p:spPr>
          <a:xfrm>
            <a:off x="0" y="171514"/>
            <a:ext cx="7275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малогабаритной технологии синтеза и использования озона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0C3C2DC-0B6F-BB71-908D-D55221954D36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12960EB-C561-EFF6-0775-DE6925A2B1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75" y="1017611"/>
            <a:ext cx="3685056" cy="33771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EA2916E-4C1E-212D-F087-ACE0C4EF74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781" y="1017612"/>
            <a:ext cx="4272544" cy="337710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8731EF2-692D-A711-1A59-756B47CE1511}"/>
              </a:ext>
            </a:extLst>
          </p:cNvPr>
          <p:cNvSpPr txBox="1"/>
          <p:nvPr/>
        </p:nvSpPr>
        <p:spPr>
          <a:xfrm>
            <a:off x="261532" y="4394720"/>
            <a:ext cx="3859341" cy="1029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Зависимость активной мощности разряда элемента промышленного генератора озона от частоты тока: 1–9кВ; 2–13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3–15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4–18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86C59A6-C2D4-7351-4274-C6B61860E464}"/>
              </a:ext>
            </a:extLst>
          </p:cNvPr>
          <p:cNvSpPr txBox="1"/>
          <p:nvPr/>
        </p:nvSpPr>
        <p:spPr>
          <a:xfrm>
            <a:off x="4522781" y="4409820"/>
            <a:ext cx="4272544" cy="1029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Зависимость активной мощности разряда элемента с остеклованным электродом от частоты тока: 1–9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2–12,5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3–13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4–15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; 5–18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1944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A68AB7-CDA2-F88A-F67D-700375A5A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E4AF9013-D404-868F-80EA-3043F59C4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2C9720-F346-246D-F306-59CA37B6DFBB}"/>
              </a:ext>
            </a:extLst>
          </p:cNvPr>
          <p:cNvSpPr txBox="1"/>
          <p:nvPr/>
        </p:nvSpPr>
        <p:spPr>
          <a:xfrm>
            <a:off x="0" y="171514"/>
            <a:ext cx="7275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малогабаритной технологии синтеза и использования озона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A2FBEC-BBE0-4341-B173-ADD7428E30FA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E4ED25-9450-A186-F8E7-8ED0965B2B9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92" y="1740763"/>
            <a:ext cx="4405941" cy="33209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56918A-140A-B394-35A1-8101571A79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044" y="1740764"/>
            <a:ext cx="4322630" cy="332091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079B372-7CA8-F331-8383-822EEAC2488E}"/>
              </a:ext>
            </a:extLst>
          </p:cNvPr>
          <p:cNvSpPr txBox="1"/>
          <p:nvPr/>
        </p:nvSpPr>
        <p:spPr>
          <a:xfrm>
            <a:off x="131792" y="5061677"/>
            <a:ext cx="440594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Зависимость производительности элемента промышленного генератора озона от частоты тока при напряжении 13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кВ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и скорости потока газа 0,8 м</a:t>
            </a:r>
            <a:r>
              <a:rPr lang="ru-RU" sz="1400" kern="100" baseline="300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3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/ч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B4C9BC-D3A0-B67B-5643-F4265DCCCA80}"/>
              </a:ext>
            </a:extLst>
          </p:cNvPr>
          <p:cNvSpPr txBox="1"/>
          <p:nvPr/>
        </p:nvSpPr>
        <p:spPr>
          <a:xfrm>
            <a:off x="4621044" y="5061676"/>
            <a:ext cx="432263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Зависимость производительности элемента с остеклованным электродом от частоты тока при напряжении 13 </a:t>
            </a:r>
            <a:r>
              <a:rPr lang="ru-RU" sz="14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кВ</a:t>
            </a:r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 и скорости потока газа 0,8 м</a:t>
            </a:r>
            <a:r>
              <a:rPr lang="ru-RU" sz="1400" baseline="300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3</a:t>
            </a:r>
            <a:r>
              <a:rPr lang="ru-RU" sz="1400" dirty="0">
                <a:effectLst/>
                <a:latin typeface="Times New Roman" panose="02020603050405020304" pitchFamily="18" charset="0"/>
                <a:ea typeface="Aptos" panose="020B0004020202020204" pitchFamily="34" charset="0"/>
              </a:rPr>
              <a:t>/ч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5060550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B4BFD-A7AB-FCA4-A73D-FE7BE7BC0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DDA59543-FA26-F138-10F5-E28F24B0F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455B9C-2D82-47FE-8F43-4C35952CEE2D}"/>
              </a:ext>
            </a:extLst>
          </p:cNvPr>
          <p:cNvSpPr txBox="1"/>
          <p:nvPr/>
        </p:nvSpPr>
        <p:spPr>
          <a:xfrm>
            <a:off x="0" y="171514"/>
            <a:ext cx="7275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малогабаритной технологии синтеза и использования озона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3C66AE-F2F1-85D6-D8D5-0CE678BF792E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3772DC7-8E79-3705-6372-5D72A02DAD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1412" y="1002511"/>
            <a:ext cx="4727177" cy="203708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4883E84-7675-7F5A-2503-FB2EC3A1E920}"/>
              </a:ext>
            </a:extLst>
          </p:cNvPr>
          <p:cNvSpPr txBox="1"/>
          <p:nvPr/>
        </p:nvSpPr>
        <p:spPr>
          <a:xfrm>
            <a:off x="4142789" y="3039591"/>
            <a:ext cx="4727177" cy="3070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1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Высокочастотный генератор озона</a:t>
            </a:r>
            <a:endParaRPr lang="ru-RU" sz="1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1 – корпус; 2 – высоковольтный электрод – вихревая труба; 3 – сопловый ввод; 4 – трубопровод отвода горячего воздуха; 5 – </a:t>
            </a:r>
            <a:r>
              <a:rPr lang="ru-RU" sz="1400" kern="100" dirty="0" err="1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газонаправляющий</a:t>
            </a: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 кожух; 6 – низковольтный электрод; 7 – патрубок подвода подготовительного газа; 8 – патрубки холодного воздуха; 9 – разрядная камера; 10 – патрубок отвода ОВС; 11, 12 – патрубки подвода и отвода охлаждающей жидкости, 13 – устройство подачи высокого напряжения; 14 – охлаждающая рубашка.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50CF340-1701-DEB3-BF17-3BB9BB9D9A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0" y="961626"/>
            <a:ext cx="4027379" cy="3171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F9F375E3-726B-E93F-E2D1-9CBAA9D60B1D}"/>
              </a:ext>
            </a:extLst>
          </p:cNvPr>
          <p:cNvSpPr txBox="1"/>
          <p:nvPr/>
        </p:nvSpPr>
        <p:spPr>
          <a:xfrm>
            <a:off x="115410" y="4174336"/>
            <a:ext cx="4027379" cy="2424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ru-RU" sz="1400" kern="100" dirty="0"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Схема движения воздуха в установке синтеза озона</a:t>
            </a:r>
            <a:endParaRPr lang="ru-RU" sz="1400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400" kern="100" dirty="0"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В1, В2 – запорные ручные вентили; М1, М2, М3, М4 – манометры; РД1, РД2 – редукторы давления; РТ1, РТ2 – ротаметры; КЛ1, КЛ2, КЛ3 – электромагнитные клапана; ЭВ1 – электромагнитный запорный вентиль</a:t>
            </a:r>
            <a:endParaRPr lang="ru-RU" sz="1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352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4E660A9-0DB8-0F12-BC1A-F20079BDF5BF}"/>
              </a:ext>
            </a:extLst>
          </p:cNvPr>
          <p:cNvSpPr txBox="1"/>
          <p:nvPr/>
        </p:nvSpPr>
        <p:spPr>
          <a:xfrm>
            <a:off x="3557726" y="171514"/>
            <a:ext cx="20285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D7F8751-309F-9B4A-7773-777818D50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E9C9F6F3-33DC-8F21-99AC-4AFA422FAD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7378147"/>
              </p:ext>
            </p:extLst>
          </p:nvPr>
        </p:nvGraphicFramePr>
        <p:xfrm>
          <a:off x="222402" y="1484846"/>
          <a:ext cx="8699194" cy="48300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91E692D-A453-FA77-7B2E-531A12D8B59A}"/>
              </a:ext>
            </a:extLst>
          </p:cNvPr>
          <p:cNvSpPr txBox="1"/>
          <p:nvPr/>
        </p:nvSpPr>
        <p:spPr>
          <a:xfrm>
            <a:off x="809716" y="889735"/>
            <a:ext cx="67477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Предложенные технические решения: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EAFF9A-A404-0712-216D-5D4D906C776E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14989546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D757BA4-0677-DF33-6898-62564280C705}"/>
              </a:ext>
            </a:extLst>
          </p:cNvPr>
          <p:cNvSpPr txBox="1"/>
          <p:nvPr/>
        </p:nvSpPr>
        <p:spPr>
          <a:xfrm>
            <a:off x="683026" y="2921168"/>
            <a:ext cx="77779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9CF3503F-3115-003E-3EAB-F35D982196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90" y="171514"/>
            <a:ext cx="1752600" cy="7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2687957-5A38-609D-2814-3A50B882B99C}"/>
              </a:ext>
            </a:extLst>
          </p:cNvPr>
          <p:cNvSpPr txBox="1"/>
          <p:nvPr/>
        </p:nvSpPr>
        <p:spPr>
          <a:xfrm>
            <a:off x="8743349" y="6487147"/>
            <a:ext cx="40065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29320585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конференция 2026</Template>
  <TotalTime>1099</TotalTime>
  <Words>2447</Words>
  <Application>Microsoft Office PowerPoint</Application>
  <PresentationFormat>Экран (4:3)</PresentationFormat>
  <Paragraphs>627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3" baseType="lpstr">
      <vt:lpstr>Aptos</vt:lpstr>
      <vt:lpstr>Arial</vt:lpstr>
      <vt:lpstr>Calibri</vt:lpstr>
      <vt:lpstr>Calibri Light</vt:lpstr>
      <vt:lpstr>Cambria Math</vt:lpstr>
      <vt:lpstr>Times New Roman</vt:lpstr>
      <vt:lpstr>Тема Office</vt:lpstr>
      <vt:lpstr>РАЗРАБОТКА И ИССЛЕДОВАНИЕ ПЕРЕДВИЖНОЙ СИСТЕМЫ ВОДОПОДГОТОВКИ ДЛЯ ЧРЕЗВЫЧАЙНЫХ СИТУАЦИЙ</vt:lpstr>
      <vt:lpstr>Презентация PowerPoint</vt:lpstr>
      <vt:lpstr>Актуальность проблемы </vt:lpstr>
      <vt:lpstr>Презентация PowerPoint</vt:lpstr>
      <vt:lpstr>Презентация PowerPoint</vt:lpstr>
      <vt:lpstr>Оценка рыночного потенциала</vt:lpstr>
      <vt:lpstr>Версия продукта</vt:lpstr>
      <vt:lpstr>Бизнес-модель</vt:lpstr>
      <vt:lpstr>Финансы и запрос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Анастасия Гончарова</dc:creator>
  <cp:lastModifiedBy>Анастасия Гончарова</cp:lastModifiedBy>
  <cp:revision>21</cp:revision>
  <dcterms:created xsi:type="dcterms:W3CDTF">2026-04-28T08:43:11Z</dcterms:created>
  <dcterms:modified xsi:type="dcterms:W3CDTF">2026-06-23T09:39:18Z</dcterms:modified>
</cp:coreProperties>
</file>