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4"/>
  </p:notesMasterIdLst>
  <p:handoutMasterIdLst>
    <p:handoutMasterId r:id="rId15"/>
  </p:handoutMasterIdLst>
  <p:sldIdLst>
    <p:sldId id="296" r:id="rId5"/>
    <p:sldId id="297" r:id="rId6"/>
    <p:sldId id="261" r:id="rId7"/>
    <p:sldId id="299" r:id="rId8"/>
    <p:sldId id="285" r:id="rId9"/>
    <p:sldId id="263" r:id="rId10"/>
    <p:sldId id="300" r:id="rId11"/>
    <p:sldId id="265" r:id="rId12"/>
    <p:sldId id="287" r:id="rId13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8A4D2C98-0C3F-4C8F-9022-1BF5F6E72D6B}">
          <p14:sldIdLst>
            <p14:sldId id="296"/>
            <p14:sldId id="297"/>
            <p14:sldId id="261"/>
            <p14:sldId id="299"/>
            <p14:sldId id="285"/>
            <p14:sldId id="263"/>
            <p14:sldId id="300"/>
            <p14:sldId id="265"/>
            <p14:sldId id="28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126A"/>
    <a:srgbClr val="2C567A"/>
    <a:srgbClr val="0D1D51"/>
    <a:srgbClr val="0072C7"/>
    <a:srgbClr val="66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0E3FDE45-AF77-4B5C-9715-49D594BDF05E}"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34" autoAdjust="0"/>
    <p:restoredTop sz="87887" autoAdjust="0"/>
  </p:normalViewPr>
  <p:slideViewPr>
    <p:cSldViewPr snapToGrid="0" showGuides="1">
      <p:cViewPr>
        <p:scale>
          <a:sx n="100" d="100"/>
          <a:sy n="100" d="100"/>
        </p:scale>
        <p:origin x="888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>
        <p:scale>
          <a:sx n="100" d="100"/>
          <a:sy n="100" d="100"/>
        </p:scale>
        <p:origin x="1560" y="-146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27243D74-B9C1-450A-B0F3-6C6DCB0CF20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 dirty="0"/>
          </a:p>
        </p:txBody>
      </p:sp>
      <p:sp>
        <p:nvSpPr>
          <p:cNvPr id="3" name="Заполнитель даты 2">
            <a:extLst>
              <a:ext uri="{FF2B5EF4-FFF2-40B4-BE49-F238E27FC236}">
                <a16:creationId xmlns:a16="http://schemas.microsoft.com/office/drawing/2014/main" id="{32C27C33-9BB1-41D5-A236-12767E7E722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97AB3EA8-A58D-4C92-A3AB-D271CCC294C7}" type="datetimeFigureOut">
              <a:rPr lang="en-US" smtClean="0"/>
              <a:t>11/18/2025</a:t>
            </a:fld>
            <a:endParaRPr lang="en-US" dirty="0"/>
          </a:p>
        </p:txBody>
      </p:sp>
      <p:sp>
        <p:nvSpPr>
          <p:cNvPr id="4" name="Заполнитель нижнего колонтитула 3">
            <a:extLst>
              <a:ext uri="{FF2B5EF4-FFF2-40B4-BE49-F238E27FC236}">
                <a16:creationId xmlns:a16="http://schemas.microsoft.com/office/drawing/2014/main" id="{44A7EADB-04A4-4093-B238-438E2C7317A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DDD8696-706D-440E-AE04-4C644F0613E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722A5DE8-F2C4-4DB3-88D1-656DCD59E73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98243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 noProof="0" dirty="0"/>
          </a:p>
        </p:txBody>
      </p:sp>
      <p:sp>
        <p:nvSpPr>
          <p:cNvPr id="3" name="Заполнитель даты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0AEFB4FA-E877-413E-B608-88789D806C57}" type="datetimeFigureOut">
              <a:rPr lang="en-US" noProof="0" smtClean="0"/>
              <a:t>11/18/2025</a:t>
            </a:fld>
            <a:endParaRPr lang="en-US" noProof="0" dirty="0"/>
          </a:p>
        </p:txBody>
      </p:sp>
      <p:sp>
        <p:nvSpPr>
          <p:cNvPr id="4" name="Заполнитель образа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US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" noProof="0"/>
              <a:t>Образец текста</a:t>
            </a:r>
          </a:p>
          <a:p>
            <a:pPr lvl="1" rtl="0"/>
            <a:r>
              <a:rPr lang="ru" noProof="0"/>
              <a:t>Второй уровень</a:t>
            </a:r>
          </a:p>
          <a:p>
            <a:pPr lvl="2" rtl="0"/>
            <a:r>
              <a:rPr lang="ru" noProof="0"/>
              <a:t>Третий уровень</a:t>
            </a:r>
          </a:p>
          <a:p>
            <a:pPr lvl="3" rtl="0"/>
            <a:r>
              <a:rPr lang="ru" noProof="0"/>
              <a:t>Четвертый уровень</a:t>
            </a:r>
          </a:p>
          <a:p>
            <a:pPr lvl="4" rtl="0"/>
            <a:r>
              <a:rPr lang="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336304E-FDE3-4B4F-A3B7-EBE87F3FA5E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085138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образа слайда 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21903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6336304E-FDE3-4B4F-A3B7-EBE87F3FA5E2}" type="slidenum">
              <a:rPr lang="en-US" noProof="0" smtClean="0"/>
              <a:t>5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9847275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7" Type="http://schemas.openxmlformats.org/officeDocument/2006/relationships/image" Target="../media/image5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7" Type="http://schemas.openxmlformats.org/officeDocument/2006/relationships/image" Target="../media/image7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5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15.svg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5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FD93970-B13A-F96D-A4B1-3A1EE748410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" y="0"/>
            <a:ext cx="12202379" cy="6857999"/>
          </a:xfrm>
          <a:prstGeom prst="rect">
            <a:avLst/>
          </a:prstGeom>
        </p:spPr>
      </p:pic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2456FD49-C258-4333-9422-358C976A34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8" y="502920"/>
            <a:ext cx="10954512" cy="3246120"/>
          </a:xfrm>
        </p:spPr>
        <p:txBody>
          <a:bodyPr rtlCol="0" anchor="b">
            <a:noAutofit/>
          </a:bodyPr>
          <a:lstStyle>
            <a:lvl1pPr algn="ctr">
              <a:defRPr sz="6600" b="1" i="0" cap="none" baseline="0">
                <a:solidFill>
                  <a:schemeClr val="accent2">
                    <a:lumMod val="25000"/>
                  </a:schemeClr>
                </a:solidFill>
                <a:latin typeface="+mj-lt"/>
              </a:defRPr>
            </a:lvl1pPr>
          </a:lstStyle>
          <a:p>
            <a:pPr rtl="0"/>
            <a:endParaRPr lang="en-US" noProof="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9758E15-A93D-4FB9-843D-1490E27A15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8" y="3758183"/>
            <a:ext cx="10954512" cy="1307592"/>
          </a:xfrm>
        </p:spPr>
        <p:txBody>
          <a:bodyPr rtlCol="0">
            <a:noAutofit/>
          </a:bodyPr>
          <a:lstStyle>
            <a:lvl1pPr marL="0" indent="0" algn="ctr">
              <a:buNone/>
              <a:defRPr sz="3200" b="0" cap="all" baseline="0">
                <a:solidFill>
                  <a:schemeClr val="accent2">
                    <a:lumMod val="25000"/>
                  </a:schemeClr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388496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содержимое 01">
    <p:bg>
      <p:bgPr>
        <a:gradFill>
          <a:gsLst>
            <a:gs pos="33000">
              <a:schemeClr val="bg2"/>
            </a:gs>
            <a:gs pos="59000">
              <a:schemeClr val="tx2">
                <a:lumMod val="90000"/>
                <a:alpha val="65163"/>
              </a:schemeClr>
            </a:gs>
          </a:gsLst>
          <a:lin ang="7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F657BD59-35CC-9BB3-8621-6FA3356F8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850392"/>
            <a:ext cx="3913632" cy="4800600"/>
          </a:xfrm>
        </p:spPr>
        <p:txBody>
          <a:bodyPr rtlCol="0"/>
          <a:lstStyle>
            <a:lvl1pPr>
              <a:defRPr>
                <a:solidFill>
                  <a:schemeClr val="accent2">
                    <a:lumMod val="25000"/>
                  </a:schemeClr>
                </a:solidFill>
                <a:latin typeface="+mj-lt"/>
              </a:defRPr>
            </a:lvl1pPr>
          </a:lstStyle>
          <a:p>
            <a:pPr rtl="0"/>
            <a:r>
              <a:rPr lang="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772710C-A212-1B12-06CD-FA2A14F89D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8384" y="1965960"/>
            <a:ext cx="4050792" cy="2953512"/>
          </a:xfrm>
        </p:spPr>
        <p:txBody>
          <a:bodyPr rtlCol="0" anchor="ctr" anchorCtr="0"/>
          <a:lstStyle>
            <a:lvl1pPr>
              <a:defRPr cap="all" baseline="0">
                <a:solidFill>
                  <a:schemeClr val="accent2">
                    <a:lumMod val="25000"/>
                  </a:schemeClr>
                </a:solidFill>
              </a:defRPr>
            </a:lvl1pPr>
          </a:lstStyle>
          <a:p>
            <a:pPr lvl="0" rtl="0"/>
            <a:r>
              <a:rPr lang="ru"/>
              <a:t>Щелкните, чтобы изменить стили текста образца слайда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</a:p>
        </p:txBody>
      </p:sp>
      <p:sp>
        <p:nvSpPr>
          <p:cNvPr id="4" name="Заполнитель даты 3">
            <a:extLst>
              <a:ext uri="{FF2B5EF4-FFF2-40B4-BE49-F238E27FC236}">
                <a16:creationId xmlns:a16="http://schemas.microsoft.com/office/drawing/2014/main" id="{8C56EB0F-63C8-5F75-A333-3413A9DC6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ru"/>
              <a:t>06.08.20ГГ</a:t>
            </a:r>
          </a:p>
        </p:txBody>
      </p:sp>
      <p:sp>
        <p:nvSpPr>
          <p:cNvPr id="5" name="Заполнитель нижнего колонтитула 4">
            <a:extLst>
              <a:ext uri="{FF2B5EF4-FFF2-40B4-BE49-F238E27FC236}">
                <a16:creationId xmlns:a16="http://schemas.microsoft.com/office/drawing/2014/main" id="{4D4DE333-25B4-E092-1CC4-C3D20BA25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F1AF200-E81F-A326-0EDB-4B93C71D9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Скругленный прямоугольник 4">
            <a:extLst>
              <a:ext uri="{FF2B5EF4-FFF2-40B4-BE49-F238E27FC236}">
                <a16:creationId xmlns:a16="http://schemas.microsoft.com/office/drawing/2014/main" id="{906EB944-76A9-6F98-104E-59CD34F5CF94}"/>
              </a:ext>
            </a:extLst>
          </p:cNvPr>
          <p:cNvSpPr/>
          <p:nvPr userDrawn="1"/>
        </p:nvSpPr>
        <p:spPr>
          <a:xfrm>
            <a:off x="256674" y="256674"/>
            <a:ext cx="11678651" cy="6352673"/>
          </a:xfrm>
          <a:prstGeom prst="roundRect">
            <a:avLst>
              <a:gd name="adj" fmla="val 4303"/>
            </a:avLst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pic>
        <p:nvPicPr>
          <p:cNvPr id="11" name="Рисунок 7">
            <a:extLst>
              <a:ext uri="{FF2B5EF4-FFF2-40B4-BE49-F238E27FC236}">
                <a16:creationId xmlns:a16="http://schemas.microsoft.com/office/drawing/2014/main" id="{898C8E3F-6992-0D8A-CCA1-3DD2C147AA8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4756"/>
          <a:stretch/>
        </p:blipFill>
        <p:spPr>
          <a:xfrm>
            <a:off x="8853067" y="1"/>
            <a:ext cx="1875091" cy="1605320"/>
          </a:xfrm>
          <a:prstGeom prst="rect">
            <a:avLst/>
          </a:prstGeom>
        </p:spPr>
      </p:pic>
      <p:pic>
        <p:nvPicPr>
          <p:cNvPr id="13" name="Рисунок 7">
            <a:extLst>
              <a:ext uri="{FF2B5EF4-FFF2-40B4-BE49-F238E27FC236}">
                <a16:creationId xmlns:a16="http://schemas.microsoft.com/office/drawing/2014/main" id="{4417AC45-4CB7-72E8-3723-B1A3D81FB6E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713775" y="5533690"/>
            <a:ext cx="493392" cy="495528"/>
          </a:xfrm>
          <a:prstGeom prst="rect">
            <a:avLst/>
          </a:prstGeom>
        </p:spPr>
      </p:pic>
      <p:pic>
        <p:nvPicPr>
          <p:cNvPr id="15" name="Графический объект 14">
            <a:extLst>
              <a:ext uri="{FF2B5EF4-FFF2-40B4-BE49-F238E27FC236}">
                <a16:creationId xmlns:a16="http://schemas.microsoft.com/office/drawing/2014/main" id="{AE5941EF-B160-313A-DA99-73C86EDC4C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46794"/>
          <a:stretch/>
        </p:blipFill>
        <p:spPr>
          <a:xfrm>
            <a:off x="10316909" y="2723673"/>
            <a:ext cx="1875091" cy="3600981"/>
          </a:xfrm>
          <a:prstGeom prst="rect">
            <a:avLst/>
          </a:prstGeom>
        </p:spPr>
      </p:pic>
      <p:pic>
        <p:nvPicPr>
          <p:cNvPr id="17" name="Графический объект 16">
            <a:extLst>
              <a:ext uri="{FF2B5EF4-FFF2-40B4-BE49-F238E27FC236}">
                <a16:creationId xmlns:a16="http://schemas.microsoft.com/office/drawing/2014/main" id="{EEC16221-5852-F1A3-24D1-8EF5E907173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b="41791"/>
          <a:stretch/>
        </p:blipFill>
        <p:spPr>
          <a:xfrm>
            <a:off x="3497179" y="6324654"/>
            <a:ext cx="910220" cy="541368"/>
          </a:xfrm>
          <a:prstGeom prst="rect">
            <a:avLst/>
          </a:prstGeom>
        </p:spPr>
      </p:pic>
      <p:pic>
        <p:nvPicPr>
          <p:cNvPr id="19" name="Графический объект 18">
            <a:extLst>
              <a:ext uri="{FF2B5EF4-FFF2-40B4-BE49-F238E27FC236}">
                <a16:creationId xmlns:a16="http://schemas.microsoft.com/office/drawing/2014/main" id="{5D8B34C3-E35E-0B4E-1F8E-59C449A3C8D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 t="31904"/>
          <a:stretch/>
        </p:blipFill>
        <p:spPr>
          <a:xfrm>
            <a:off x="1601212" y="0"/>
            <a:ext cx="1032928" cy="718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855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рыв раздела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51FEFCE-5DDA-D353-F1BF-36752F5F07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2917"/>
            <a:ext cx="12197191" cy="6855082"/>
          </a:xfrm>
          <a:prstGeom prst="rect">
            <a:avLst/>
          </a:prstGeom>
        </p:spPr>
      </p:pic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2456FD49-C258-4333-9422-358C976A34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77824" y="1325880"/>
            <a:ext cx="10460736" cy="2286000"/>
          </a:xfrm>
        </p:spPr>
        <p:txBody>
          <a:bodyPr rtlCol="0" anchor="b">
            <a:noAutofit/>
          </a:bodyPr>
          <a:lstStyle>
            <a:lvl1pPr algn="ctr">
              <a:defRPr sz="6600" b="1" i="0" cap="none" spc="-150" baseline="0">
                <a:solidFill>
                  <a:schemeClr val="accent2">
                    <a:lumMod val="25000"/>
                  </a:schemeClr>
                </a:solidFill>
                <a:latin typeface="+mj-lt"/>
              </a:defRPr>
            </a:lvl1pPr>
          </a:lstStyle>
          <a:p>
            <a:pPr rtl="0"/>
            <a:endParaRPr lang="en-US" noProof="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9758E15-A93D-4FB9-843D-1490E27A15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77824" y="3749040"/>
            <a:ext cx="10460736" cy="2286000"/>
          </a:xfrm>
        </p:spPr>
        <p:txBody>
          <a:bodyPr rtlCol="0">
            <a:noAutofit/>
          </a:bodyPr>
          <a:lstStyle>
            <a:lvl1pPr marL="0" indent="0" algn="ctr">
              <a:buNone/>
              <a:defRPr sz="3200" b="0" cap="all" baseline="0">
                <a:solidFill>
                  <a:schemeClr val="accent2">
                    <a:lumMod val="25000"/>
                  </a:schemeClr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502723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содержимое 02">
    <p:bg>
      <p:bgPr>
        <a:gradFill>
          <a:gsLst>
            <a:gs pos="33000">
              <a:schemeClr val="bg2"/>
            </a:gs>
            <a:gs pos="59000">
              <a:schemeClr val="tx2">
                <a:lumMod val="90000"/>
                <a:alpha val="65163"/>
              </a:schemeClr>
            </a:gs>
          </a:gsLst>
          <a:lin ang="19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3">
            <a:extLst>
              <a:ext uri="{FF2B5EF4-FFF2-40B4-BE49-F238E27FC236}">
                <a16:creationId xmlns:a16="http://schemas.microsoft.com/office/drawing/2014/main" id="{B6718ABD-4EA5-E3C5-0225-F6671DCA53AD}"/>
              </a:ext>
            </a:extLst>
          </p:cNvPr>
          <p:cNvSpPr/>
          <p:nvPr userDrawn="1"/>
        </p:nvSpPr>
        <p:spPr>
          <a:xfrm>
            <a:off x="256674" y="256674"/>
            <a:ext cx="11678651" cy="6352673"/>
          </a:xfrm>
          <a:prstGeom prst="roundRect">
            <a:avLst>
              <a:gd name="adj" fmla="val 4303"/>
            </a:avLst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pic>
        <p:nvPicPr>
          <p:cNvPr id="8" name="Графический объект 7">
            <a:extLst>
              <a:ext uri="{FF2B5EF4-FFF2-40B4-BE49-F238E27FC236}">
                <a16:creationId xmlns:a16="http://schemas.microsoft.com/office/drawing/2014/main" id="{D721A955-CA2D-A65D-6E60-DAAAA4ACFA3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1050"/>
          <a:stretch/>
        </p:blipFill>
        <p:spPr>
          <a:xfrm>
            <a:off x="0" y="2887579"/>
            <a:ext cx="2432421" cy="3604662"/>
          </a:xfrm>
          <a:prstGeom prst="rect">
            <a:avLst/>
          </a:prstGeom>
        </p:spPr>
      </p:pic>
      <p:pic>
        <p:nvPicPr>
          <p:cNvPr id="9" name="Графический объект 8">
            <a:extLst>
              <a:ext uri="{FF2B5EF4-FFF2-40B4-BE49-F238E27FC236}">
                <a16:creationId xmlns:a16="http://schemas.microsoft.com/office/drawing/2014/main" id="{AB70155A-604C-AD00-BE69-4505C75CE01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15874" b="-1"/>
          <a:stretch/>
        </p:blipFill>
        <p:spPr>
          <a:xfrm rot="5400000">
            <a:off x="11281284" y="2493882"/>
            <a:ext cx="1032928" cy="887899"/>
          </a:xfrm>
          <a:prstGeom prst="rect">
            <a:avLst/>
          </a:prstGeom>
        </p:spPr>
      </p:pic>
      <p:pic>
        <p:nvPicPr>
          <p:cNvPr id="10" name="Графический объект 9">
            <a:extLst>
              <a:ext uri="{FF2B5EF4-FFF2-40B4-BE49-F238E27FC236}">
                <a16:creationId xmlns:a16="http://schemas.microsoft.com/office/drawing/2014/main" id="{F74D1084-EF5E-D016-13E0-1840BDFFD0A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 b="-880"/>
          <a:stretch/>
        </p:blipFill>
        <p:spPr>
          <a:xfrm>
            <a:off x="9897978" y="5987153"/>
            <a:ext cx="490012" cy="505088"/>
          </a:xfrm>
          <a:prstGeom prst="rect">
            <a:avLst/>
          </a:prstGeom>
        </p:spPr>
      </p:pic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F657BD59-35CC-9BB3-8621-6FA3356F8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365760"/>
            <a:ext cx="10277856" cy="1655064"/>
          </a:xfrm>
        </p:spPr>
        <p:txBody>
          <a:bodyPr rtlCol="0" anchor="b"/>
          <a:lstStyle>
            <a:lvl1pPr>
              <a:defRPr>
                <a:latin typeface="+mj-lt"/>
              </a:defRPr>
            </a:lvl1pPr>
          </a:lstStyle>
          <a:p>
            <a:pPr rtl="0"/>
            <a:r>
              <a:rPr lang="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772710C-A212-1B12-06CD-FA2A14F89D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5304" y="2313432"/>
            <a:ext cx="6327648" cy="3218688"/>
          </a:xfrm>
        </p:spPr>
        <p:txBody>
          <a:bodyPr rtlCol="0" anchor="ctr" anchorCtr="0"/>
          <a:lstStyle/>
          <a:p>
            <a:pPr lvl="0" rtl="0"/>
            <a:r>
              <a:rPr lang="ru"/>
              <a:t>Щелкните, чтобы изменить стили текста образца слайда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</a:p>
        </p:txBody>
      </p:sp>
      <p:sp>
        <p:nvSpPr>
          <p:cNvPr id="4" name="Заполнитель даты 3">
            <a:extLst>
              <a:ext uri="{FF2B5EF4-FFF2-40B4-BE49-F238E27FC236}">
                <a16:creationId xmlns:a16="http://schemas.microsoft.com/office/drawing/2014/main" id="{8C56EB0F-63C8-5F75-A333-3413A9DC6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ru"/>
              <a:t>06.08.20ГГ</a:t>
            </a:r>
          </a:p>
        </p:txBody>
      </p:sp>
      <p:sp>
        <p:nvSpPr>
          <p:cNvPr id="5" name="Заполнитель нижнего колонтитула 4">
            <a:extLst>
              <a:ext uri="{FF2B5EF4-FFF2-40B4-BE49-F238E27FC236}">
                <a16:creationId xmlns:a16="http://schemas.microsoft.com/office/drawing/2014/main" id="{4D4DE333-25B4-E092-1CC4-C3D20BA25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F1AF200-E81F-A326-0EDB-4B93C71D9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9032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рыв раздела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E1B9A11-4222-BB4A-66D3-D37C79AC57C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-1" r="21" b="21"/>
          <a:stretch/>
        </p:blipFill>
        <p:spPr>
          <a:xfrm>
            <a:off x="-2595" y="1459"/>
            <a:ext cx="12197191" cy="6855082"/>
          </a:xfrm>
          <a:prstGeom prst="rect">
            <a:avLst/>
          </a:prstGeom>
        </p:spPr>
      </p:pic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2456FD49-C258-4333-9422-358C976A34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54296" y="27432"/>
            <a:ext cx="7004304" cy="3566160"/>
          </a:xfrm>
        </p:spPr>
        <p:txBody>
          <a:bodyPr rtlCol="0" anchor="b">
            <a:noAutofit/>
          </a:bodyPr>
          <a:lstStyle>
            <a:lvl1pPr algn="ctr">
              <a:defRPr sz="6000" b="1" i="0" cap="none" spc="-150" baseline="0">
                <a:solidFill>
                  <a:schemeClr val="accent2">
                    <a:lumMod val="25000"/>
                  </a:schemeClr>
                </a:solidFill>
                <a:latin typeface="+mj-lt"/>
              </a:defRPr>
            </a:lvl1pPr>
          </a:lstStyle>
          <a:p>
            <a:pPr rtl="0"/>
            <a:endParaRPr lang="en-US" noProof="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9758E15-A93D-4FB9-843D-1490E27A15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54295" y="3767328"/>
            <a:ext cx="7004303" cy="1161288"/>
          </a:xfrm>
        </p:spPr>
        <p:txBody>
          <a:bodyPr rtlCol="0">
            <a:noAutofit/>
          </a:bodyPr>
          <a:lstStyle>
            <a:lvl1pPr marL="0" indent="0" algn="ctr">
              <a:buNone/>
              <a:defRPr sz="3200" b="0" cap="all" baseline="0">
                <a:solidFill>
                  <a:schemeClr val="accent2">
                    <a:lumMod val="25000"/>
                  </a:schemeClr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329623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 элемента содержимого 01">
    <p:bg>
      <p:bgPr>
        <a:gradFill>
          <a:gsLst>
            <a:gs pos="33000">
              <a:schemeClr val="bg2"/>
            </a:gs>
            <a:gs pos="59000">
              <a:schemeClr val="tx2">
                <a:lumMod val="90000"/>
                <a:alpha val="65163"/>
              </a:schemeClr>
            </a:gs>
          </a:gsLst>
          <a:lin ang="21594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 1">
            <a:extLst>
              <a:ext uri="{FF2B5EF4-FFF2-40B4-BE49-F238E27FC236}">
                <a16:creationId xmlns:a16="http://schemas.microsoft.com/office/drawing/2014/main" id="{772C86F9-080E-93F7-C7B1-F5BEAD84E3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365760"/>
            <a:ext cx="10506456" cy="1655064"/>
          </a:xfrm>
        </p:spPr>
        <p:txBody>
          <a:bodyPr rtlCol="0" anchor="b"/>
          <a:lstStyle>
            <a:lvl1pPr>
              <a:defRPr>
                <a:latin typeface="+mj-lt"/>
              </a:defRPr>
            </a:lvl1pPr>
          </a:lstStyle>
          <a:p>
            <a:pPr rtl="0"/>
            <a:r>
              <a:rPr lang="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C813049-5F46-053E-6279-8183259649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80" y="2432304"/>
            <a:ext cx="3108960" cy="3412370"/>
          </a:xfrm>
        </p:spPr>
        <p:txBody>
          <a:bodyPr rtlCol="0"/>
          <a:lstStyle/>
          <a:p>
            <a:pPr lvl="0" rtl="0"/>
            <a:r>
              <a:rPr lang="ru"/>
              <a:t>Щелкните, чтобы изменить стили текста образца слайда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2DFB03A-367B-9ADA-8071-E22871EC11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6592" y="1920240"/>
            <a:ext cx="6620256" cy="3913632"/>
          </a:xfrm>
        </p:spPr>
        <p:txBody>
          <a:bodyPr rtlCol="0"/>
          <a:lstStyle/>
          <a:p>
            <a:pPr lvl="0" rtl="0"/>
            <a:r>
              <a:rPr lang="ru"/>
              <a:t>Щелкните, чтобы изменить стили текста образца слайда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</a:p>
        </p:txBody>
      </p:sp>
      <p:sp>
        <p:nvSpPr>
          <p:cNvPr id="5" name="Заполнитель даты 4">
            <a:extLst>
              <a:ext uri="{FF2B5EF4-FFF2-40B4-BE49-F238E27FC236}">
                <a16:creationId xmlns:a16="http://schemas.microsoft.com/office/drawing/2014/main" id="{C6CFCEB5-4092-FD13-478E-51CD74FDB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ru"/>
              <a:t>06.08.20ГГ</a:t>
            </a:r>
          </a:p>
        </p:txBody>
      </p:sp>
      <p:sp>
        <p:nvSpPr>
          <p:cNvPr id="6" name="Заполнитель нижнего колонтитула 5">
            <a:extLst>
              <a:ext uri="{FF2B5EF4-FFF2-40B4-BE49-F238E27FC236}">
                <a16:creationId xmlns:a16="http://schemas.microsoft.com/office/drawing/2014/main" id="{5D077A4D-E7C0-912D-293F-D93F0CB5C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A6AA9E1-334B-5F8F-8A92-67DD095F7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Скругленный прямоугольник 11">
            <a:extLst>
              <a:ext uri="{FF2B5EF4-FFF2-40B4-BE49-F238E27FC236}">
                <a16:creationId xmlns:a16="http://schemas.microsoft.com/office/drawing/2014/main" id="{7FF98F94-8801-13BE-8EB4-01921AC196C8}"/>
              </a:ext>
            </a:extLst>
          </p:cNvPr>
          <p:cNvSpPr/>
          <p:nvPr userDrawn="1"/>
        </p:nvSpPr>
        <p:spPr>
          <a:xfrm>
            <a:off x="256674" y="256674"/>
            <a:ext cx="11678651" cy="6352673"/>
          </a:xfrm>
          <a:prstGeom prst="roundRect">
            <a:avLst>
              <a:gd name="adj" fmla="val 4303"/>
            </a:avLst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pic>
        <p:nvPicPr>
          <p:cNvPr id="8" name="Графический объект 7">
            <a:extLst>
              <a:ext uri="{FF2B5EF4-FFF2-40B4-BE49-F238E27FC236}">
                <a16:creationId xmlns:a16="http://schemas.microsoft.com/office/drawing/2014/main" id="{B7BF5718-9534-FD92-79D7-ECC66603E70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62387"/>
          <a:stretch/>
        </p:blipFill>
        <p:spPr>
          <a:xfrm rot="5400000">
            <a:off x="1778676" y="5204330"/>
            <a:ext cx="907513" cy="2465321"/>
          </a:xfrm>
          <a:prstGeom prst="rect">
            <a:avLst/>
          </a:prstGeom>
        </p:spPr>
      </p:pic>
      <p:pic>
        <p:nvPicPr>
          <p:cNvPr id="9" name="Графический объект 8">
            <a:extLst>
              <a:ext uri="{FF2B5EF4-FFF2-40B4-BE49-F238E27FC236}">
                <a16:creationId xmlns:a16="http://schemas.microsoft.com/office/drawing/2014/main" id="{4FF40650-9AD0-96F8-F702-185D1729AF8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93558" y="5429608"/>
            <a:ext cx="406214" cy="415066"/>
          </a:xfrm>
          <a:prstGeom prst="rect">
            <a:avLst/>
          </a:prstGeom>
        </p:spPr>
      </p:pic>
      <p:pic>
        <p:nvPicPr>
          <p:cNvPr id="10" name="Графический объект 9">
            <a:extLst>
              <a:ext uri="{FF2B5EF4-FFF2-40B4-BE49-F238E27FC236}">
                <a16:creationId xmlns:a16="http://schemas.microsoft.com/office/drawing/2014/main" id="{83AC8518-2F0B-6FC0-0C0E-6CE9D00EAC7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 t="-4860" b="-1"/>
          <a:stretch/>
        </p:blipFill>
        <p:spPr>
          <a:xfrm>
            <a:off x="10214191" y="365126"/>
            <a:ext cx="1032928" cy="1106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360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содержимое 03">
    <p:bg>
      <p:bgPr>
        <a:gradFill>
          <a:gsLst>
            <a:gs pos="33000">
              <a:schemeClr val="bg2"/>
            </a:gs>
            <a:gs pos="59000">
              <a:schemeClr val="tx2">
                <a:lumMod val="90000"/>
                <a:alpha val="65163"/>
              </a:schemeClr>
            </a:gs>
          </a:gsLst>
          <a:lin ang="19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7B4AF60-AC65-3E7A-4A5D-EBF1A7030D9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3063" b="3063"/>
          <a:stretch/>
        </p:blipFill>
        <p:spPr>
          <a:xfrm>
            <a:off x="1" y="2917"/>
            <a:ext cx="12197189" cy="6855082"/>
          </a:xfrm>
          <a:prstGeom prst="rect">
            <a:avLst/>
          </a:prstGeom>
        </p:spPr>
      </p:pic>
      <p:sp>
        <p:nvSpPr>
          <p:cNvPr id="12" name="Скругленный прямоугольник 4">
            <a:extLst>
              <a:ext uri="{FF2B5EF4-FFF2-40B4-BE49-F238E27FC236}">
                <a16:creationId xmlns:a16="http://schemas.microsoft.com/office/drawing/2014/main" id="{95671103-2960-81E2-9A76-0E7FDE6B3E55}"/>
              </a:ext>
            </a:extLst>
          </p:cNvPr>
          <p:cNvSpPr/>
          <p:nvPr userDrawn="1"/>
        </p:nvSpPr>
        <p:spPr>
          <a:xfrm>
            <a:off x="256674" y="256674"/>
            <a:ext cx="11678651" cy="6352673"/>
          </a:xfrm>
          <a:prstGeom prst="roundRect">
            <a:avLst>
              <a:gd name="adj" fmla="val 4303"/>
            </a:avLst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F657BD59-35CC-9BB3-8621-6FA3356F8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365760"/>
            <a:ext cx="10277856" cy="1655064"/>
          </a:xfrm>
        </p:spPr>
        <p:txBody>
          <a:bodyPr rtlCol="0" anchor="b"/>
          <a:lstStyle>
            <a:lvl1pPr>
              <a:defRPr>
                <a:latin typeface="+mj-lt"/>
              </a:defRPr>
            </a:lvl1pPr>
          </a:lstStyle>
          <a:p>
            <a:pPr rtl="0"/>
            <a:r>
              <a:rPr lang="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772710C-A212-1B12-06CD-FA2A14F89D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5304" y="2276856"/>
            <a:ext cx="6327648" cy="3090672"/>
          </a:xfrm>
        </p:spPr>
        <p:txBody>
          <a:bodyPr rtlCol="0" anchor="ctr" anchorCtr="0"/>
          <a:lstStyle/>
          <a:p>
            <a:pPr lvl="0" rtl="0"/>
            <a:r>
              <a:rPr lang="ru"/>
              <a:t>Щелкните, чтобы изменить стили текста образца слайда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</a:p>
        </p:txBody>
      </p:sp>
      <p:sp>
        <p:nvSpPr>
          <p:cNvPr id="4" name="Заполнитель даты 3">
            <a:extLst>
              <a:ext uri="{FF2B5EF4-FFF2-40B4-BE49-F238E27FC236}">
                <a16:creationId xmlns:a16="http://schemas.microsoft.com/office/drawing/2014/main" id="{8C56EB0F-63C8-5F75-A333-3413A9DC6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ru"/>
              <a:t>06.08.20ГГ</a:t>
            </a:r>
          </a:p>
        </p:txBody>
      </p:sp>
      <p:sp>
        <p:nvSpPr>
          <p:cNvPr id="5" name="Заполнитель нижнего колонтитула 4">
            <a:extLst>
              <a:ext uri="{FF2B5EF4-FFF2-40B4-BE49-F238E27FC236}">
                <a16:creationId xmlns:a16="http://schemas.microsoft.com/office/drawing/2014/main" id="{4D4DE333-25B4-E092-1CC4-C3D20BA25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F1AF200-E81F-A326-0EDB-4B93C71D9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1264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Два элемента содержимого 02">
    <p:bg>
      <p:bgPr>
        <a:gradFill>
          <a:gsLst>
            <a:gs pos="33000">
              <a:schemeClr val="bg2"/>
            </a:gs>
            <a:gs pos="59000">
              <a:schemeClr val="tx2">
                <a:lumMod val="90000"/>
                <a:alpha val="65163"/>
              </a:schemeClr>
            </a:gs>
          </a:gsLst>
          <a:lin ang="16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4">
            <a:extLst>
              <a:ext uri="{FF2B5EF4-FFF2-40B4-BE49-F238E27FC236}">
                <a16:creationId xmlns:a16="http://schemas.microsoft.com/office/drawing/2014/main" id="{86060D16-E6F6-EA0E-E58E-526234AB6564}"/>
              </a:ext>
            </a:extLst>
          </p:cNvPr>
          <p:cNvSpPr/>
          <p:nvPr userDrawn="1"/>
        </p:nvSpPr>
        <p:spPr>
          <a:xfrm>
            <a:off x="256674" y="256674"/>
            <a:ext cx="11678651" cy="6352673"/>
          </a:xfrm>
          <a:prstGeom prst="roundRect">
            <a:avLst>
              <a:gd name="adj" fmla="val 4303"/>
            </a:avLst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pic>
        <p:nvPicPr>
          <p:cNvPr id="8" name="Графический объект 7">
            <a:extLst>
              <a:ext uri="{FF2B5EF4-FFF2-40B4-BE49-F238E27FC236}">
                <a16:creationId xmlns:a16="http://schemas.microsoft.com/office/drawing/2014/main" id="{0E0958AA-6F1A-C4A2-FB66-1A6F7F8834B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-6095" b="-1"/>
          <a:stretch/>
        </p:blipFill>
        <p:spPr>
          <a:xfrm>
            <a:off x="569419" y="4426479"/>
            <a:ext cx="1472805" cy="1596616"/>
          </a:xfrm>
          <a:prstGeom prst="rect">
            <a:avLst/>
          </a:prstGeom>
        </p:spPr>
      </p:pic>
      <p:pic>
        <p:nvPicPr>
          <p:cNvPr id="9" name="Графический объект 8">
            <a:extLst>
              <a:ext uri="{FF2B5EF4-FFF2-40B4-BE49-F238E27FC236}">
                <a16:creationId xmlns:a16="http://schemas.microsoft.com/office/drawing/2014/main" id="{3DEADFA2-398E-9388-8295-063D31FB38E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-6095" b="-1"/>
          <a:stretch/>
        </p:blipFill>
        <p:spPr>
          <a:xfrm rot="3765410" flipV="1">
            <a:off x="1448505" y="4094575"/>
            <a:ext cx="862484" cy="934988"/>
          </a:xfrm>
          <a:prstGeom prst="rect">
            <a:avLst/>
          </a:prstGeom>
        </p:spPr>
      </p:pic>
      <p:pic>
        <p:nvPicPr>
          <p:cNvPr id="10" name="Рисунок 7">
            <a:extLst>
              <a:ext uri="{FF2B5EF4-FFF2-40B4-BE49-F238E27FC236}">
                <a16:creationId xmlns:a16="http://schemas.microsoft.com/office/drawing/2014/main" id="{D09A7588-8EFD-A0C5-4235-45B7D657ECF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b="35453"/>
          <a:stretch/>
        </p:blipFill>
        <p:spPr>
          <a:xfrm>
            <a:off x="9469547" y="5719093"/>
            <a:ext cx="1756858" cy="1138907"/>
          </a:xfrm>
          <a:prstGeom prst="rect">
            <a:avLst/>
          </a:prstGeom>
        </p:spPr>
      </p:pic>
      <p:pic>
        <p:nvPicPr>
          <p:cNvPr id="13" name="Графический объект 12">
            <a:extLst>
              <a:ext uri="{FF2B5EF4-FFF2-40B4-BE49-F238E27FC236}">
                <a16:creationId xmlns:a16="http://schemas.microsoft.com/office/drawing/2014/main" id="{EF04D7D6-513C-D18A-AF21-D10F0E5D3B8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 l="-1" r="-750"/>
          <a:stretch/>
        </p:blipFill>
        <p:spPr>
          <a:xfrm>
            <a:off x="8844546" y="50582"/>
            <a:ext cx="1307037" cy="1325563"/>
          </a:xfrm>
          <a:prstGeom prst="rect">
            <a:avLst/>
          </a:prstGeom>
        </p:spPr>
      </p:pic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F657BD59-35CC-9BB3-8621-6FA3356F8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365760"/>
            <a:ext cx="10277856" cy="1655064"/>
          </a:xfrm>
        </p:spPr>
        <p:txBody>
          <a:bodyPr rtlCol="0" anchor="b"/>
          <a:lstStyle>
            <a:lvl1pPr>
              <a:defRPr>
                <a:latin typeface="+mj-lt"/>
              </a:defRPr>
            </a:lvl1pPr>
          </a:lstStyle>
          <a:p>
            <a:pPr rtl="0"/>
            <a:r>
              <a:rPr lang="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772710C-A212-1B12-06CD-FA2A14F89D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5304" y="2441448"/>
            <a:ext cx="3602736" cy="3575304"/>
          </a:xfrm>
        </p:spPr>
        <p:txBody>
          <a:bodyPr rtlCol="0" anchor="t" anchorCtr="0"/>
          <a:lstStyle/>
          <a:p>
            <a:pPr lvl="0" rtl="0"/>
            <a:r>
              <a:rPr lang="ru"/>
              <a:t>Щелкните, чтобы изменить стили текста образца слайда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</a:p>
        </p:txBody>
      </p:sp>
      <p:sp>
        <p:nvSpPr>
          <p:cNvPr id="14" name="Объект 2">
            <a:extLst>
              <a:ext uri="{FF2B5EF4-FFF2-40B4-BE49-F238E27FC236}">
                <a16:creationId xmlns:a16="http://schemas.microsoft.com/office/drawing/2014/main" id="{D1DCC4A1-0DB3-3480-3A1A-78FC85FE7ECE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7671816" y="2441448"/>
            <a:ext cx="3602736" cy="3575304"/>
          </a:xfrm>
        </p:spPr>
        <p:txBody>
          <a:bodyPr rtlCol="0" anchor="t" anchorCtr="0"/>
          <a:lstStyle/>
          <a:p>
            <a:pPr lvl="0" rtl="0"/>
            <a:r>
              <a:rPr lang="ru"/>
              <a:t>Щелкните, чтобы изменить стили текста образца слайда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</a:p>
        </p:txBody>
      </p:sp>
      <p:sp>
        <p:nvSpPr>
          <p:cNvPr id="4" name="Заполнитель даты 3">
            <a:extLst>
              <a:ext uri="{FF2B5EF4-FFF2-40B4-BE49-F238E27FC236}">
                <a16:creationId xmlns:a16="http://schemas.microsoft.com/office/drawing/2014/main" id="{8C56EB0F-63C8-5F75-A333-3413A9DC6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ru"/>
              <a:t>06.08.20ГГ</a:t>
            </a:r>
          </a:p>
        </p:txBody>
      </p:sp>
      <p:sp>
        <p:nvSpPr>
          <p:cNvPr id="5" name="Заполнитель нижнего колонтитула 4">
            <a:extLst>
              <a:ext uri="{FF2B5EF4-FFF2-40B4-BE49-F238E27FC236}">
                <a16:creationId xmlns:a16="http://schemas.microsoft.com/office/drawing/2014/main" id="{4D4DE333-25B4-E092-1CC4-C3D20BA25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F1AF200-E81F-A326-0EDB-4B93C71D9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9728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элемента содержимого 03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6">
            <a:extLst>
              <a:ext uri="{FF2B5EF4-FFF2-40B4-BE49-F238E27FC236}">
                <a16:creationId xmlns:a16="http://schemas.microsoft.com/office/drawing/2014/main" id="{1B32A35F-9C9A-7C7D-DE93-B55FFF07D66E}"/>
              </a:ext>
            </a:extLst>
          </p:cNvPr>
          <p:cNvSpPr/>
          <p:nvPr userDrawn="1"/>
        </p:nvSpPr>
        <p:spPr>
          <a:xfrm>
            <a:off x="256674" y="256674"/>
            <a:ext cx="11678651" cy="6352673"/>
          </a:xfrm>
          <a:prstGeom prst="roundRect">
            <a:avLst>
              <a:gd name="adj" fmla="val 4303"/>
            </a:avLst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198299DF-E702-8750-30F5-798D7C96AA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365760"/>
            <a:ext cx="10277856" cy="1655064"/>
          </a:xfrm>
        </p:spPr>
        <p:txBody>
          <a:bodyPr rtlCol="0" anchor="b"/>
          <a:lstStyle>
            <a:lvl1pPr>
              <a:defRPr>
                <a:latin typeface="+mj-lt"/>
              </a:defRPr>
            </a:lvl1pPr>
          </a:lstStyle>
          <a:p>
            <a:pPr rtl="0"/>
            <a:r>
              <a:rPr lang="ru"/>
              <a:t>Образец заголовка</a:t>
            </a:r>
          </a:p>
        </p:txBody>
      </p:sp>
      <p:sp>
        <p:nvSpPr>
          <p:cNvPr id="10" name="Объект 2">
            <a:extLst>
              <a:ext uri="{FF2B5EF4-FFF2-40B4-BE49-F238E27FC236}">
                <a16:creationId xmlns:a16="http://schemas.microsoft.com/office/drawing/2014/main" id="{30CE72F6-1D9D-E61E-F1EE-2861FDF765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0432" y="2459736"/>
            <a:ext cx="2843784" cy="3090672"/>
          </a:xfrm>
        </p:spPr>
        <p:txBody>
          <a:bodyPr rtlCol="0" anchor="t" anchorCtr="0"/>
          <a:lstStyle/>
          <a:p>
            <a:pPr lvl="0" rtl="0"/>
            <a:r>
              <a:rPr lang="ru"/>
              <a:t>Щелкните, чтобы изменить стили текста образца слайда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6EFAE94C-C299-8167-1BD9-4FC98C04C63C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233672" y="2523744"/>
            <a:ext cx="6693408" cy="3273552"/>
          </a:xfrm>
        </p:spPr>
        <p:txBody>
          <a:bodyPr rtlCol="0" anchor="t" anchorCtr="0"/>
          <a:lstStyle/>
          <a:p>
            <a:pPr lvl="0" rtl="0"/>
            <a:r>
              <a:rPr lang="ru"/>
              <a:t>Щелкните, чтобы изменить стили текста образца слайда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</a:p>
        </p:txBody>
      </p:sp>
      <p:sp>
        <p:nvSpPr>
          <p:cNvPr id="5" name="Заполнитель даты 4">
            <a:extLst>
              <a:ext uri="{FF2B5EF4-FFF2-40B4-BE49-F238E27FC236}">
                <a16:creationId xmlns:a16="http://schemas.microsoft.com/office/drawing/2014/main" id="{C6CFCEB5-4092-FD13-478E-51CD74FDB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ru"/>
              <a:t>06.08.20ГГ</a:t>
            </a:r>
          </a:p>
        </p:txBody>
      </p:sp>
      <p:sp>
        <p:nvSpPr>
          <p:cNvPr id="6" name="Заполнитель нижнего колонтитула 5">
            <a:extLst>
              <a:ext uri="{FF2B5EF4-FFF2-40B4-BE49-F238E27FC236}">
                <a16:creationId xmlns:a16="http://schemas.microsoft.com/office/drawing/2014/main" id="{5D077A4D-E7C0-912D-293F-D93F0CB5C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A6AA9E1-334B-5F8F-8A92-67DD095F7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9479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содержимое 04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198299DF-E702-8750-30F5-798D7C96AA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365760"/>
            <a:ext cx="10277856" cy="1655064"/>
          </a:xfrm>
        </p:spPr>
        <p:txBody>
          <a:bodyPr rtlCol="0" anchor="b"/>
          <a:lstStyle>
            <a:lvl1pPr>
              <a:defRPr>
                <a:latin typeface="+mj-lt"/>
              </a:defRPr>
            </a:lvl1pPr>
          </a:lstStyle>
          <a:p>
            <a:pPr rtl="0"/>
            <a:r>
              <a:rPr lang="ru"/>
              <a:t>Образец заголовка</a:t>
            </a:r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6EFAE94C-C299-8167-1BD9-4FC98C04C63C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1207008" y="2523744"/>
            <a:ext cx="9720072" cy="3255264"/>
          </a:xfrm>
        </p:spPr>
        <p:txBody>
          <a:bodyPr rtlCol="0" anchor="t" anchorCtr="0"/>
          <a:lstStyle/>
          <a:p>
            <a:pPr lvl="0" rtl="0"/>
            <a:r>
              <a:rPr lang="ru"/>
              <a:t>Щелкните, чтобы изменить стили текста образца слайда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</a:p>
        </p:txBody>
      </p:sp>
      <p:sp>
        <p:nvSpPr>
          <p:cNvPr id="5" name="Заполнитель даты 4">
            <a:extLst>
              <a:ext uri="{FF2B5EF4-FFF2-40B4-BE49-F238E27FC236}">
                <a16:creationId xmlns:a16="http://schemas.microsoft.com/office/drawing/2014/main" id="{C6CFCEB5-4092-FD13-478E-51CD74FDB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ru"/>
              <a:t>06.08.20ГГ</a:t>
            </a:r>
          </a:p>
        </p:txBody>
      </p:sp>
      <p:sp>
        <p:nvSpPr>
          <p:cNvPr id="6" name="Заполнитель нижнего колонтитула 5">
            <a:extLst>
              <a:ext uri="{FF2B5EF4-FFF2-40B4-BE49-F238E27FC236}">
                <a16:creationId xmlns:a16="http://schemas.microsoft.com/office/drawing/2014/main" id="{5D077A4D-E7C0-912D-293F-D93F0CB5C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A6AA9E1-334B-5F8F-8A92-67DD095F7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Скругленный прямоугольник 6">
            <a:extLst>
              <a:ext uri="{FF2B5EF4-FFF2-40B4-BE49-F238E27FC236}">
                <a16:creationId xmlns:a16="http://schemas.microsoft.com/office/drawing/2014/main" id="{1B32A35F-9C9A-7C7D-DE93-B55FFF07D66E}"/>
              </a:ext>
            </a:extLst>
          </p:cNvPr>
          <p:cNvSpPr/>
          <p:nvPr userDrawn="1"/>
        </p:nvSpPr>
        <p:spPr>
          <a:xfrm>
            <a:off x="256674" y="256674"/>
            <a:ext cx="11678651" cy="6352673"/>
          </a:xfrm>
          <a:prstGeom prst="roundRect">
            <a:avLst>
              <a:gd name="adj" fmla="val 4303"/>
            </a:avLst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84807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рыв раздела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7A51A8B-A15C-2A94-1E48-F9615101DF4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8991" t="11245" r="3785" b="1531"/>
          <a:stretch/>
        </p:blipFill>
        <p:spPr>
          <a:xfrm>
            <a:off x="0" y="2917"/>
            <a:ext cx="12197192" cy="6855083"/>
          </a:xfrm>
          <a:prstGeom prst="rect">
            <a:avLst/>
          </a:prstGeom>
        </p:spPr>
      </p:pic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2456FD49-C258-4333-9422-358C976A34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8" y="1600200"/>
            <a:ext cx="10991088" cy="3657600"/>
          </a:xfrm>
        </p:spPr>
        <p:txBody>
          <a:bodyPr rtlCol="0" anchor="ctr">
            <a:noAutofit/>
          </a:bodyPr>
          <a:lstStyle>
            <a:lvl1pPr algn="ctr">
              <a:defRPr sz="6600" b="1" i="0" cap="none" spc="-150" baseline="0">
                <a:solidFill>
                  <a:schemeClr val="accent2">
                    <a:lumMod val="25000"/>
                  </a:schemeClr>
                </a:solidFill>
                <a:latin typeface="+mj-lt"/>
              </a:defRPr>
            </a:lvl1pPr>
          </a:lstStyle>
          <a:p>
            <a:pPr rt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994920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Два элемента содержимого 04">
    <p:bg>
      <p:bgPr>
        <a:gradFill>
          <a:gsLst>
            <a:gs pos="33000">
              <a:schemeClr val="bg2"/>
            </a:gs>
            <a:gs pos="59000">
              <a:schemeClr val="tx2">
                <a:lumMod val="90000"/>
                <a:alpha val="65163"/>
              </a:schemeClr>
            </a:gs>
          </a:gsLst>
          <a:lin ang="13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4">
            <a:extLst>
              <a:ext uri="{FF2B5EF4-FFF2-40B4-BE49-F238E27FC236}">
                <a16:creationId xmlns:a16="http://schemas.microsoft.com/office/drawing/2014/main" id="{5697808D-10E0-D8A5-5D07-E176EBB8F2BB}"/>
              </a:ext>
            </a:extLst>
          </p:cNvPr>
          <p:cNvSpPr/>
          <p:nvPr userDrawn="1"/>
        </p:nvSpPr>
        <p:spPr>
          <a:xfrm>
            <a:off x="256674" y="256674"/>
            <a:ext cx="11678651" cy="6352673"/>
          </a:xfrm>
          <a:prstGeom prst="roundRect">
            <a:avLst>
              <a:gd name="adj" fmla="val 4303"/>
            </a:avLst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dirty="0"/>
          </a:p>
        </p:txBody>
      </p:sp>
      <p:pic>
        <p:nvPicPr>
          <p:cNvPr id="12" name="Рисунок 7">
            <a:extLst>
              <a:ext uri="{FF2B5EF4-FFF2-40B4-BE49-F238E27FC236}">
                <a16:creationId xmlns:a16="http://schemas.microsoft.com/office/drawing/2014/main" id="{0234D012-F86E-04CE-78C8-2C5A6613028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-1004" r="-148"/>
          <a:stretch/>
        </p:blipFill>
        <p:spPr>
          <a:xfrm rot="5400000">
            <a:off x="6378170" y="40082"/>
            <a:ext cx="1579705" cy="1600089"/>
          </a:xfrm>
          <a:prstGeom prst="rect">
            <a:avLst/>
          </a:prstGeom>
        </p:spPr>
      </p:pic>
      <p:pic>
        <p:nvPicPr>
          <p:cNvPr id="15" name="Рисунок 7">
            <a:extLst>
              <a:ext uri="{FF2B5EF4-FFF2-40B4-BE49-F238E27FC236}">
                <a16:creationId xmlns:a16="http://schemas.microsoft.com/office/drawing/2014/main" id="{0BC42061-F838-920E-632E-10EDE7E5539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-6239" r="25335" b="-1"/>
          <a:stretch/>
        </p:blipFill>
        <p:spPr>
          <a:xfrm rot="16200000">
            <a:off x="6298833" y="-161472"/>
            <a:ext cx="752715" cy="1075657"/>
          </a:xfrm>
          <a:prstGeom prst="rect">
            <a:avLst/>
          </a:prstGeom>
        </p:spPr>
      </p:pic>
      <p:pic>
        <p:nvPicPr>
          <p:cNvPr id="16" name="Графический объект 15">
            <a:extLst>
              <a:ext uri="{FF2B5EF4-FFF2-40B4-BE49-F238E27FC236}">
                <a16:creationId xmlns:a16="http://schemas.microsoft.com/office/drawing/2014/main" id="{58BEE67F-530E-E41D-FD19-2615180DC3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15931"/>
          <a:stretch/>
        </p:blipFill>
        <p:spPr>
          <a:xfrm>
            <a:off x="10439102" y="4145165"/>
            <a:ext cx="1780703" cy="2164311"/>
          </a:xfrm>
          <a:prstGeom prst="rect">
            <a:avLst/>
          </a:prstGeom>
        </p:spPr>
      </p:pic>
      <p:pic>
        <p:nvPicPr>
          <p:cNvPr id="17" name="Графический объект 16">
            <a:extLst>
              <a:ext uri="{FF2B5EF4-FFF2-40B4-BE49-F238E27FC236}">
                <a16:creationId xmlns:a16="http://schemas.microsoft.com/office/drawing/2014/main" id="{82CFCA46-5F5A-867F-B19C-4F9ED5BA15A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 r="46794"/>
          <a:stretch/>
        </p:blipFill>
        <p:spPr>
          <a:xfrm rot="10800000">
            <a:off x="-27806" y="2452933"/>
            <a:ext cx="1370742" cy="2632414"/>
          </a:xfrm>
          <a:prstGeom prst="rect">
            <a:avLst/>
          </a:prstGeom>
        </p:spPr>
      </p:pic>
      <p:pic>
        <p:nvPicPr>
          <p:cNvPr id="18" name="Графический объект 17">
            <a:extLst>
              <a:ext uri="{FF2B5EF4-FFF2-40B4-BE49-F238E27FC236}">
                <a16:creationId xmlns:a16="http://schemas.microsoft.com/office/drawing/2014/main" id="{11E8F80C-ACB2-552E-4433-1A8A2708F18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 t="1" b="-9728"/>
          <a:stretch/>
        </p:blipFill>
        <p:spPr>
          <a:xfrm rot="18286209">
            <a:off x="887827" y="4958926"/>
            <a:ext cx="910220" cy="1020507"/>
          </a:xfrm>
          <a:prstGeom prst="rect">
            <a:avLst/>
          </a:prstGeom>
        </p:spPr>
      </p:pic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F657BD59-35CC-9BB3-8621-6FA3356F8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365760"/>
            <a:ext cx="10277856" cy="1655064"/>
          </a:xfrm>
        </p:spPr>
        <p:txBody>
          <a:bodyPr rtlCol="0" anchor="b"/>
          <a:lstStyle>
            <a:lvl1pPr>
              <a:defRPr>
                <a:latin typeface="+mj-lt"/>
              </a:defRPr>
            </a:lvl1pPr>
          </a:lstStyle>
          <a:p>
            <a:pPr rtl="0"/>
            <a:r>
              <a:rPr lang="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772710C-A212-1B12-06CD-FA2A14F89D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5304" y="2441448"/>
            <a:ext cx="3602736" cy="3575304"/>
          </a:xfrm>
        </p:spPr>
        <p:txBody>
          <a:bodyPr rtlCol="0" anchor="t" anchorCtr="0"/>
          <a:lstStyle/>
          <a:p>
            <a:pPr lvl="0" rtl="0"/>
            <a:r>
              <a:rPr lang="ru"/>
              <a:t>Щелкните, чтобы изменить стили текста образца слайда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</a:p>
        </p:txBody>
      </p:sp>
      <p:sp>
        <p:nvSpPr>
          <p:cNvPr id="14" name="Объект 2">
            <a:extLst>
              <a:ext uri="{FF2B5EF4-FFF2-40B4-BE49-F238E27FC236}">
                <a16:creationId xmlns:a16="http://schemas.microsoft.com/office/drawing/2014/main" id="{D1DCC4A1-0DB3-3480-3A1A-78FC85FE7ECE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293608" y="2441447"/>
            <a:ext cx="3063240" cy="3575303"/>
          </a:xfrm>
        </p:spPr>
        <p:txBody>
          <a:bodyPr rtlCol="0" anchor="t" anchorCtr="0"/>
          <a:lstStyle/>
          <a:p>
            <a:pPr lvl="0" rtl="0"/>
            <a:r>
              <a:rPr lang="ru"/>
              <a:t>Щелкните, чтобы изменить стили текста образца слайда</a:t>
            </a:r>
          </a:p>
          <a:p>
            <a:pPr lvl="1" rtl="0"/>
            <a:r>
              <a:rPr lang="ru"/>
              <a:t>Второй уровень</a:t>
            </a:r>
          </a:p>
          <a:p>
            <a:pPr lvl="2" rtl="0"/>
            <a:r>
              <a:rPr lang="ru"/>
              <a:t>Третий уровень</a:t>
            </a:r>
          </a:p>
          <a:p>
            <a:pPr lvl="3" rtl="0"/>
            <a:r>
              <a:rPr lang="ru"/>
              <a:t>Четвертый уровень</a:t>
            </a:r>
          </a:p>
          <a:p>
            <a:pPr lvl="4" rtl="0"/>
            <a:r>
              <a:rPr lang="ru"/>
              <a:t>Пятый уровень</a:t>
            </a:r>
          </a:p>
        </p:txBody>
      </p:sp>
      <p:sp>
        <p:nvSpPr>
          <p:cNvPr id="4" name="Заполнитель даты 3">
            <a:extLst>
              <a:ext uri="{FF2B5EF4-FFF2-40B4-BE49-F238E27FC236}">
                <a16:creationId xmlns:a16="http://schemas.microsoft.com/office/drawing/2014/main" id="{8C56EB0F-63C8-5F75-A333-3413A9DC6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ru"/>
              <a:t>06.08.20ГГ</a:t>
            </a:r>
          </a:p>
        </p:txBody>
      </p:sp>
      <p:sp>
        <p:nvSpPr>
          <p:cNvPr id="5" name="Заполнитель нижнего колонтитула 4">
            <a:extLst>
              <a:ext uri="{FF2B5EF4-FFF2-40B4-BE49-F238E27FC236}">
                <a16:creationId xmlns:a16="http://schemas.microsoft.com/office/drawing/2014/main" id="{4D4DE333-25B4-E092-1CC4-C3D20BA25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F1AF200-E81F-A326-0EDB-4B93C71D9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38508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ключ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4ACFCA6-7ECE-9BFB-9389-6DB74C86285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21" r="21"/>
          <a:stretch/>
        </p:blipFill>
        <p:spPr>
          <a:xfrm>
            <a:off x="-5192" y="-1"/>
            <a:ext cx="12197192" cy="6858001"/>
          </a:xfrm>
          <a:prstGeom prst="rect">
            <a:avLst/>
          </a:prstGeom>
        </p:spPr>
      </p:pic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2456FD49-C258-4333-9422-358C976A34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33856" y="56450"/>
            <a:ext cx="9912096" cy="2743200"/>
          </a:xfrm>
        </p:spPr>
        <p:txBody>
          <a:bodyPr rtlCol="0" anchor="b">
            <a:noAutofit/>
          </a:bodyPr>
          <a:lstStyle>
            <a:lvl1pPr algn="l">
              <a:defRPr sz="6600" b="1" i="0" cap="none" spc="-150" baseline="0">
                <a:solidFill>
                  <a:schemeClr val="accent2">
                    <a:lumMod val="25000"/>
                  </a:schemeClr>
                </a:solidFill>
                <a:latin typeface="+mj-lt"/>
              </a:defRPr>
            </a:lvl1pPr>
          </a:lstStyle>
          <a:p>
            <a:pPr rtl="0"/>
            <a:endParaRPr lang="en-US" noProof="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9758E15-A93D-4FB9-843D-1490E27A15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75304" y="3110546"/>
            <a:ext cx="4114800" cy="2743200"/>
          </a:xfrm>
        </p:spPr>
        <p:txBody>
          <a:bodyPr rtlCol="0">
            <a:noAutofit/>
          </a:bodyPr>
          <a:lstStyle>
            <a:lvl1pPr marL="0" indent="0" algn="l">
              <a:lnSpc>
                <a:spcPct val="150000"/>
              </a:lnSpc>
              <a:spcBef>
                <a:spcPts val="0"/>
              </a:spcBef>
              <a:buNone/>
              <a:defRPr sz="2400" b="0" cap="all" baseline="0">
                <a:solidFill>
                  <a:schemeClr val="accent2">
                    <a:lumMod val="25000"/>
                  </a:schemeClr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960835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C4D7FA-B85E-4477-8C62-94955B340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F1226BB-3E56-4E7F-8172-7EC03C9F0B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" noProof="0"/>
              <a:t>Щелкните, чтобы изменить стили текста образца слайда</a:t>
            </a:r>
          </a:p>
          <a:p>
            <a:pPr lvl="1" rtl="0"/>
            <a:r>
              <a:rPr lang="ru" noProof="0"/>
              <a:t>Второй уровень</a:t>
            </a:r>
          </a:p>
          <a:p>
            <a:pPr lvl="2" rtl="0"/>
            <a:r>
              <a:rPr lang="ru" noProof="0"/>
              <a:t>Третий уровень</a:t>
            </a:r>
          </a:p>
          <a:p>
            <a:pPr lvl="3" rtl="0"/>
            <a:r>
              <a:rPr lang="ru" noProof="0"/>
              <a:t>Четвертый уровень</a:t>
            </a:r>
          </a:p>
          <a:p>
            <a:pPr lvl="4" rtl="0"/>
            <a:r>
              <a:rPr lang="ru" noProof="0"/>
              <a:t>Пятый уровень</a:t>
            </a:r>
          </a:p>
        </p:txBody>
      </p:sp>
      <p:sp>
        <p:nvSpPr>
          <p:cNvPr id="4" name="Заполнитель даты 3">
            <a:extLst>
              <a:ext uri="{FF2B5EF4-FFF2-40B4-BE49-F238E27FC236}">
                <a16:creationId xmlns:a16="http://schemas.microsoft.com/office/drawing/2014/main" id="{D95D08EF-72FB-4F19-9916-65815A9CA9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563001"/>
            <a:ext cx="2743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ru" noProof="0"/>
              <a:t>06.08.20ГГ</a:t>
            </a:r>
          </a:p>
        </p:txBody>
      </p:sp>
      <p:sp>
        <p:nvSpPr>
          <p:cNvPr id="5" name="Заполнитель нижнего колонтитула 4">
            <a:extLst>
              <a:ext uri="{FF2B5EF4-FFF2-40B4-BE49-F238E27FC236}">
                <a16:creationId xmlns:a16="http://schemas.microsoft.com/office/drawing/2014/main" id="{1365084D-BC85-4A55-BD80-93876AD101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563001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US" noProof="0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FDEF23-A140-4DD6-A0D0-A86BD4DF34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75912" y="6563001"/>
            <a:ext cx="2743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9EC71654-96A5-4280-94F3-931C61A9F92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47082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  <p:sldLayoutId id="2147483693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accent2">
              <a:lumMod val="25000"/>
            </a:schemeClr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000" b="0" i="0" kern="1200">
          <a:solidFill>
            <a:schemeClr val="accent2">
              <a:lumMod val="2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b="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325" userDrawn="1">
          <p15:clr>
            <a:srgbClr val="F26B43"/>
          </p15:clr>
        </p15:guide>
        <p15:guide id="4" pos="734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C0E5BC0-148F-45BE-AAF2-DCA91807977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998EF7BD-FE81-4B20-8DC5-0B3EB736F9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8" y="1805940"/>
            <a:ext cx="10954512" cy="3246120"/>
          </a:xfrm>
        </p:spPr>
        <p:txBody>
          <a:bodyPr rtlCol="0" anchor="b"/>
          <a:lstStyle/>
          <a:p>
            <a:pPr rtl="0"/>
            <a:r>
              <a:rPr lang="ru-RU" dirty="0">
                <a:solidFill>
                  <a:schemeClr val="accent5"/>
                </a:solidFill>
              </a:rPr>
              <a:t>Платформа для управления воспроизведением мультимедийного контента на удаленных устройствах </a:t>
            </a:r>
            <a:endParaRPr lang="ru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6331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3000">
              <a:schemeClr val="bg2"/>
            </a:gs>
            <a:gs pos="59000">
              <a:schemeClr val="tx2">
                <a:lumMod val="90000"/>
                <a:alpha val="65163"/>
              </a:schemeClr>
            </a:gs>
          </a:gsLst>
          <a:lin ang="7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43C2181D-911C-1343-7267-E35AC86CCA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0717" y="2889504"/>
            <a:ext cx="3913632" cy="1078992"/>
          </a:xfrm>
          <a:noFill/>
        </p:spPr>
        <p:txBody>
          <a:bodyPr rtlCol="0" anchor="ctr">
            <a:noAutofit/>
          </a:bodyPr>
          <a:lstStyle/>
          <a:p>
            <a:pPr rtl="0"/>
            <a:r>
              <a:rPr lang="ru-RU" b="1" dirty="0"/>
              <a:t>Цель проекта:</a:t>
            </a:r>
            <a:endParaRPr lang="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BEA8735-F1DC-1DE6-0A38-429B2F660F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4349" y="857249"/>
            <a:ext cx="6172201" cy="5477151"/>
          </a:xfrm>
          <a:noFill/>
        </p:spPr>
        <p:txBody>
          <a:bodyPr rtlCol="0">
            <a:noAutofit/>
          </a:bodyPr>
          <a:lstStyle/>
          <a:p>
            <a:pPr rtl="0"/>
            <a:r>
              <a:rPr lang="ru-RU" sz="2800" cap="none" dirty="0"/>
              <a:t>Создание кроссплатформенной системы для централизованного управления воспроизведением мультимедийного контента на удалённых устройствах, обеспечивающей гибкое планирование расписаний, точную синхронизацию контента, поддержку гибридного (онлайн/офлайн) режима работы и возможность развёртывания на любых устройствах. </a:t>
            </a:r>
            <a:endParaRPr lang="ru" sz="2800" cap="none" dirty="0"/>
          </a:p>
        </p:txBody>
      </p:sp>
      <p:sp>
        <p:nvSpPr>
          <p:cNvPr id="9" name="Заполнитель номера слайда 8">
            <a:extLst>
              <a:ext uri="{FF2B5EF4-FFF2-40B4-BE49-F238E27FC236}">
                <a16:creationId xmlns:a16="http://schemas.microsoft.com/office/drawing/2014/main" id="{E6AA7FF5-11CA-8F71-5951-B10993962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75912" y="6563001"/>
            <a:ext cx="2743200" cy="228600"/>
          </a:xfrm>
        </p:spPr>
        <p:txBody>
          <a:bodyPr rtlCol="0"/>
          <a:lstStyle/>
          <a:p>
            <a:pPr rtl="0"/>
            <a:fld id="{CBD12358-51D2-46B3-9BDE-DF29528B9454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8507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3000">
              <a:schemeClr val="bg2"/>
            </a:gs>
            <a:gs pos="59000">
              <a:schemeClr val="tx2">
                <a:lumMod val="90000"/>
                <a:alpha val="65163"/>
              </a:schemeClr>
            </a:gs>
          </a:gsLst>
          <a:lin ang="19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9635F5E3-2B1C-7C0A-8581-67A9052D13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365760"/>
            <a:ext cx="10277856" cy="1120140"/>
          </a:xfrm>
          <a:noFill/>
        </p:spPr>
        <p:txBody>
          <a:bodyPr rtlCol="0" anchor="b">
            <a:noAutofit/>
          </a:bodyPr>
          <a:lstStyle/>
          <a:p>
            <a:pPr rtl="0"/>
            <a:r>
              <a:rPr lang="ru-RU" b="1" dirty="0"/>
              <a:t>Задачи проекта:</a:t>
            </a:r>
            <a:endParaRPr lang="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6A33159-D030-2F82-A142-F759407283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2501" y="1485900"/>
            <a:ext cx="10404348" cy="4857750"/>
          </a:xfrm>
          <a:noFill/>
        </p:spPr>
        <p:txBody>
          <a:bodyPr rtlCol="0">
            <a:noAutofit/>
          </a:bodyPr>
          <a:lstStyle/>
          <a:p>
            <a:pPr rtl="0"/>
            <a:r>
              <a:rPr lang="ru-RU" dirty="0"/>
              <a:t>1. Провести анализ существующих решений в области </a:t>
            </a:r>
            <a:r>
              <a:rPr lang="ru-RU" dirty="0" err="1"/>
              <a:t>digital</a:t>
            </a:r>
            <a:r>
              <a:rPr lang="ru-RU" dirty="0"/>
              <a:t> </a:t>
            </a:r>
            <a:r>
              <a:rPr lang="ru-RU" dirty="0" err="1"/>
              <a:t>signage</a:t>
            </a:r>
            <a:r>
              <a:rPr lang="ru-RU" dirty="0"/>
              <a:t>. </a:t>
            </a:r>
            <a:br>
              <a:rPr lang="ru-RU" dirty="0"/>
            </a:br>
            <a:r>
              <a:rPr lang="ru-RU" dirty="0"/>
              <a:t>2. Сформулировать требования к платформе с учётом потребностей целевых пользователей. </a:t>
            </a:r>
            <a:br>
              <a:rPr lang="ru-RU" dirty="0"/>
            </a:br>
            <a:r>
              <a:rPr lang="ru-RU" dirty="0"/>
              <a:t>3. Разработать архитектуру платформы с поддержкой гибридного (онлайн/офлайн) режима. </a:t>
            </a:r>
            <a:br>
              <a:rPr lang="ru-RU" dirty="0"/>
            </a:br>
            <a:r>
              <a:rPr lang="ru-RU" dirty="0"/>
              <a:t>4. Реализовать серверную часть для управления контентом, устройствами и расписаниями. </a:t>
            </a:r>
            <a:br>
              <a:rPr lang="ru-RU" dirty="0"/>
            </a:br>
            <a:r>
              <a:rPr lang="ru-RU" dirty="0"/>
              <a:t>5. Создать кроссплатформенное клиентское приложение с возможностью автономного воспроизведения. </a:t>
            </a:r>
            <a:br>
              <a:rPr lang="ru-RU" dirty="0"/>
            </a:br>
            <a:r>
              <a:rPr lang="ru-RU" dirty="0"/>
              <a:t>6. Обеспечить гибкое управление расписанием и создание секвенций. </a:t>
            </a:r>
            <a:br>
              <a:rPr lang="ru-RU" dirty="0"/>
            </a:br>
            <a:r>
              <a:rPr lang="ru-RU" dirty="0"/>
              <a:t>7. Реализовать точную синхронизацию воспроизведения на удалённых устройствах. </a:t>
            </a:r>
            <a:br>
              <a:rPr lang="ru-RU" dirty="0"/>
            </a:br>
            <a:r>
              <a:rPr lang="ru-RU" dirty="0"/>
              <a:t>8. Провести тестирование функциональности, надёжности и масштабируемости платформы</a:t>
            </a:r>
            <a:r>
              <a:rPr lang="en-US" dirty="0"/>
              <a:t>.</a:t>
            </a:r>
            <a:endParaRPr lang="ru" dirty="0"/>
          </a:p>
        </p:txBody>
      </p:sp>
      <p:sp>
        <p:nvSpPr>
          <p:cNvPr id="10" name="Заполнитель номера слайда 9">
            <a:extLst>
              <a:ext uri="{FF2B5EF4-FFF2-40B4-BE49-F238E27FC236}">
                <a16:creationId xmlns:a16="http://schemas.microsoft.com/office/drawing/2014/main" id="{FD7B9109-9E17-1A7A-3A9A-0F1C07BF3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75912" y="6563001"/>
            <a:ext cx="2743200" cy="228600"/>
          </a:xfrm>
        </p:spPr>
        <p:txBody>
          <a:bodyPr rtlCol="0"/>
          <a:lstStyle/>
          <a:p>
            <a:pPr rtl="0"/>
            <a:fld id="{CBD12358-51D2-46B3-9BDE-DF29528B9454}" type="slidenum">
              <a:rPr lang="en-US" smtClean="0"/>
              <a:pPr rtl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66746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C8241F-046D-4CFF-BE38-D7A0F0159C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152" y="365760"/>
            <a:ext cx="10521696" cy="952500"/>
          </a:xfrm>
        </p:spPr>
        <p:txBody>
          <a:bodyPr/>
          <a:lstStyle/>
          <a:p>
            <a:r>
              <a:rPr lang="ru-RU" dirty="0"/>
              <a:t>Анализ рынка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0C6E102-7AAA-4383-8747-DD2A9C849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BD12358-51D2-46B3-9BDE-DF29528B9454}" type="slidenum">
              <a:rPr lang="en-US" smtClean="0"/>
              <a:t>4</a:t>
            </a:fld>
            <a:endParaRPr lang="en-US" dirty="0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262AA095-9CDE-4794-BEBD-C4D2C7938B10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35152" y="1524522"/>
            <a:ext cx="11052048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03126A"/>
                </a:solidFill>
                <a:effectLst/>
              </a:rPr>
              <a:t> 60% бизнесов без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rgbClr val="03126A"/>
                </a:solidFill>
                <a:effectLst/>
              </a:rPr>
              <a:t>digital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03126A"/>
                </a:solidFill>
                <a:effectLst/>
              </a:rPr>
              <a:t>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rgbClr val="03126A"/>
                </a:solidFill>
                <a:effectLst/>
              </a:rPr>
              <a:t>signage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03126A"/>
                </a:solidFill>
                <a:effectLst/>
              </a:rPr>
              <a:t> планируют внедрить технологию в ближайшие 2 года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03126A"/>
                </a:solidFill>
                <a:effectLst/>
              </a:rPr>
              <a:t> 70% потребителей замечают контент на цифровых экранах больше, чем на статичных носителях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03126A"/>
                </a:solidFill>
                <a:effectLst/>
              </a:rPr>
              <a:t> Главные барьеры внедрения: сложное управление контентом и отсутствие устойчивой работы офлайн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03126A"/>
                </a:solidFill>
                <a:effectLst/>
              </a:rPr>
              <a:t> Рынок Digital </a:t>
            </a:r>
            <a:r>
              <a:rPr kumimoji="0" lang="ru-RU" altLang="ru-RU" b="0" i="0" u="none" strike="noStrike" cap="none" normalizeH="0" baseline="0" dirty="0" err="1">
                <a:ln>
                  <a:noFill/>
                </a:ln>
                <a:solidFill>
                  <a:srgbClr val="03126A"/>
                </a:solidFill>
                <a:effectLst/>
              </a:rPr>
              <a:t>Signage</a:t>
            </a:r>
            <a:r>
              <a:rPr kumimoji="0" lang="ru-RU" altLang="ru-RU" b="0" i="0" u="none" strike="noStrike" cap="none" normalizeH="0" baseline="0" dirty="0">
                <a:ln>
                  <a:noFill/>
                </a:ln>
                <a:solidFill>
                  <a:srgbClr val="03126A"/>
                </a:solidFill>
                <a:effectLst/>
              </a:rPr>
              <a:t> растёт в среднем на ~8–10% ежегодно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F66EF28-30EC-4B2E-B313-C48A53525376}"/>
              </a:ext>
            </a:extLst>
          </p:cNvPr>
          <p:cNvSpPr txBox="1"/>
          <p:nvPr/>
        </p:nvSpPr>
        <p:spPr>
          <a:xfrm>
            <a:off x="835152" y="4120705"/>
            <a:ext cx="10937748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03126A"/>
                </a:solidFill>
                <a:cs typeface="Arial" panose="020B0604020202020204" pitchFamily="34" charset="0"/>
              </a:rPr>
              <a:t>Рынок </a:t>
            </a:r>
            <a:r>
              <a:rPr lang="ru-RU" sz="2000" dirty="0" err="1">
                <a:solidFill>
                  <a:srgbClr val="03126A"/>
                </a:solidFill>
                <a:cs typeface="Arial" panose="020B0604020202020204" pitchFamily="34" charset="0"/>
              </a:rPr>
              <a:t>digital-signage</a:t>
            </a:r>
            <a:r>
              <a:rPr lang="ru-RU" sz="2000" dirty="0">
                <a:solidFill>
                  <a:srgbClr val="03126A"/>
                </a:solidFill>
                <a:cs typeface="Arial" panose="020B0604020202020204" pitchFamily="34" charset="0"/>
              </a:rPr>
              <a:t> активно растёт: бизнесы планируют массовое внедрение, потребители лучше реагируют на цифровые экраны, а облачные решения становятся стандартом. При этом остаются нерешённые проблемы  управление контентом в сетях из множества локаций, работа офлайн и синхронизация устройств.</a:t>
            </a:r>
            <a:br>
              <a:rPr lang="ru-RU" sz="2000" dirty="0">
                <a:solidFill>
                  <a:srgbClr val="03126A"/>
                </a:solidFill>
                <a:cs typeface="Arial" panose="020B0604020202020204" pitchFamily="34" charset="0"/>
              </a:rPr>
            </a:br>
            <a:r>
              <a:rPr lang="ru-RU" sz="2000" b="1" dirty="0">
                <a:solidFill>
                  <a:srgbClr val="03126A"/>
                </a:solidFill>
                <a:cs typeface="Arial" panose="020B0604020202020204" pitchFamily="34" charset="0"/>
              </a:rPr>
              <a:t>Это создаёт сильный запрос на новые, более надёжные и удобные платформы.</a:t>
            </a:r>
            <a:endParaRPr lang="ru-RU" sz="2000" dirty="0">
              <a:solidFill>
                <a:srgbClr val="03126A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09665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F92924A5-8B35-4437-95AC-58469C12A8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12192000" cy="6851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75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3000">
              <a:schemeClr val="bg2"/>
            </a:gs>
            <a:gs pos="59000">
              <a:schemeClr val="tx2">
                <a:lumMod val="90000"/>
                <a:alpha val="65163"/>
              </a:schemeClr>
            </a:gs>
          </a:gsLst>
          <a:lin ang="21594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338A15DE-D135-0710-9984-A0A55E960C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365760"/>
            <a:ext cx="10506456" cy="896112"/>
          </a:xfrm>
          <a:noFill/>
        </p:spPr>
        <p:txBody>
          <a:bodyPr rtlCol="0">
            <a:noAutofit/>
          </a:bodyPr>
          <a:lstStyle/>
          <a:p>
            <a:r>
              <a:rPr lang="ru-RU" b="1" dirty="0"/>
              <a:t>Целевая аудитория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CC8AA23-D8D0-93BE-5C5F-103A750B0D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5152" y="2291533"/>
            <a:ext cx="5956663" cy="3412370"/>
          </a:xfrm>
          <a:noFill/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z="2800" b="1" dirty="0"/>
              <a:t>Сегменты рынка:</a:t>
            </a:r>
            <a:endParaRPr lang="ru-RU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ru-RU" sz="2800" dirty="0"/>
              <a:t>Ритейл (магазины, сети)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dirty="0" err="1"/>
              <a:t>HoReCa</a:t>
            </a:r>
            <a:r>
              <a:rPr lang="ru-RU" sz="2800" dirty="0"/>
              <a:t> (рестораны, отели)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dirty="0"/>
              <a:t>Корпоративные офисы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dirty="0"/>
              <a:t>Образовательные учреждения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dirty="0"/>
              <a:t>Транспортные узлы</a:t>
            </a:r>
          </a:p>
        </p:txBody>
      </p:sp>
      <p:sp>
        <p:nvSpPr>
          <p:cNvPr id="21" name="Заполнитель номера слайда 20">
            <a:extLst>
              <a:ext uri="{FF2B5EF4-FFF2-40B4-BE49-F238E27FC236}">
                <a16:creationId xmlns:a16="http://schemas.microsoft.com/office/drawing/2014/main" id="{E39E6080-E7F0-678F-65B9-B64B99BDF3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75912" y="6563001"/>
            <a:ext cx="2743200" cy="228600"/>
          </a:xfrm>
        </p:spPr>
        <p:txBody>
          <a:bodyPr rtlCol="0"/>
          <a:lstStyle/>
          <a:p>
            <a:pPr rtl="0"/>
            <a:fld id="{CBD12358-51D2-46B3-9BDE-DF29528B9454}" type="slidenum">
              <a:rPr lang="en-US" smtClean="0"/>
              <a:pPr rtl="0"/>
              <a:t>6</a:t>
            </a:fld>
            <a:endParaRPr lang="en-US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338A021-21A3-4426-8B24-AC519C3644D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209" r="21886"/>
          <a:stretch/>
        </p:blipFill>
        <p:spPr>
          <a:xfrm>
            <a:off x="6561112" y="1722815"/>
            <a:ext cx="4795736" cy="45498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7372412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CC3052-5C08-4CA3-9E9D-6599977D42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365760"/>
            <a:ext cx="10506456" cy="872490"/>
          </a:xfrm>
        </p:spPr>
        <p:txBody>
          <a:bodyPr/>
          <a:lstStyle/>
          <a:p>
            <a:r>
              <a:rPr lang="ru-RU" dirty="0"/>
              <a:t>Анализ существующих платформ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A6CFB53-7ACD-4531-B2F1-E730F94C8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CBD12358-51D2-46B3-9BDE-DF29528B9454}" type="slidenum">
              <a:rPr lang="en-US" smtClean="0"/>
              <a:t>7</a:t>
            </a:fld>
            <a:endParaRPr lang="en-US" dirty="0"/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13D08726-478B-45EF-9065-0AA819723B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3708424"/>
              </p:ext>
            </p:extLst>
          </p:nvPr>
        </p:nvGraphicFramePr>
        <p:xfrm>
          <a:off x="600075" y="1318260"/>
          <a:ext cx="10985373" cy="4757070"/>
        </p:xfrm>
        <a:graphic>
          <a:graphicData uri="http://schemas.openxmlformats.org/drawingml/2006/table">
            <a:tbl>
              <a:tblPr/>
              <a:tblGrid>
                <a:gridCol w="1030605">
                  <a:extLst>
                    <a:ext uri="{9D8B030D-6E8A-4147-A177-3AD203B41FA5}">
                      <a16:colId xmlns:a16="http://schemas.microsoft.com/office/drawing/2014/main" val="607551956"/>
                    </a:ext>
                  </a:extLst>
                </a:gridCol>
                <a:gridCol w="4407262">
                  <a:extLst>
                    <a:ext uri="{9D8B030D-6E8A-4147-A177-3AD203B41FA5}">
                      <a16:colId xmlns:a16="http://schemas.microsoft.com/office/drawing/2014/main" val="3792910402"/>
                    </a:ext>
                  </a:extLst>
                </a:gridCol>
                <a:gridCol w="5547506">
                  <a:extLst>
                    <a:ext uri="{9D8B030D-6E8A-4147-A177-3AD203B41FA5}">
                      <a16:colId xmlns:a16="http://schemas.microsoft.com/office/drawing/2014/main" val="1219503021"/>
                    </a:ext>
                  </a:extLst>
                </a:gridCol>
              </a:tblGrid>
              <a:tr h="262952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/>
                        <a:t>Платформа</a:t>
                      </a:r>
                    </a:p>
                  </a:txBody>
                  <a:tcPr marL="38851" marR="38851" marT="19426" marB="194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/>
                        <a:t>Плюсы</a:t>
                      </a:r>
                    </a:p>
                  </a:txBody>
                  <a:tcPr marL="38851" marR="38851" marT="19426" marB="194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/>
                        <a:t>Минусы</a:t>
                      </a:r>
                      <a:r>
                        <a:rPr lang="ru-RU" sz="1400" dirty="0"/>
                        <a:t> </a:t>
                      </a:r>
                    </a:p>
                  </a:txBody>
                  <a:tcPr marL="38851" marR="38851" marT="19426" marB="194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3404168"/>
                  </a:ext>
                </a:extLst>
              </a:tr>
              <a:tr h="648091">
                <a:tc>
                  <a:txBody>
                    <a:bodyPr/>
                    <a:lstStyle/>
                    <a:p>
                      <a:r>
                        <a:rPr lang="en-US" sz="1400" b="1"/>
                        <a:t>BrightSign</a:t>
                      </a:r>
                      <a:endParaRPr lang="en-US" sz="1400"/>
                    </a:p>
                  </a:txBody>
                  <a:tcPr marL="38851" marR="38851" marT="19426" marB="194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Очень надёжное аппаратное проигрывание, 24/7, поддержка GPIO/сенсоров, интерактивность. </a:t>
                      </a:r>
                    </a:p>
                  </a:txBody>
                  <a:tcPr marL="38851" marR="38851" marT="19426" marB="194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Зависимость от проприетарного железа; сложность разработки контента — для сложных проектов часто нужен HTML5. </a:t>
                      </a:r>
                    </a:p>
                  </a:txBody>
                  <a:tcPr marL="38851" marR="38851" marT="19426" marB="194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936724"/>
                  </a:ext>
                </a:extLst>
              </a:tr>
              <a:tr h="707843">
                <a:tc>
                  <a:txBody>
                    <a:bodyPr/>
                    <a:lstStyle/>
                    <a:p>
                      <a:r>
                        <a:rPr lang="en-US" sz="1400" b="1"/>
                        <a:t>ScreenCloud</a:t>
                      </a:r>
                      <a:endParaRPr lang="en-US" sz="1400"/>
                    </a:p>
                  </a:txBody>
                  <a:tcPr marL="38851" marR="38851" marT="19426" marB="194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Очень удобный интерфейс, облачное управление, совместимость с большим количеством устройств (Fire TV, </a:t>
                      </a:r>
                      <a:r>
                        <a:rPr lang="ru-RU" sz="1400" dirty="0" err="1"/>
                        <a:t>Chromebox</a:t>
                      </a:r>
                      <a:r>
                        <a:rPr lang="ru-RU" sz="1400" dirty="0"/>
                        <a:t> и др.).</a:t>
                      </a:r>
                    </a:p>
                  </a:txBody>
                  <a:tcPr marL="38851" marR="38851" marT="19426" marB="194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Ограниченные офлайн-возможности; проблемы с синхронизацией экранов. </a:t>
                      </a:r>
                    </a:p>
                  </a:txBody>
                  <a:tcPr marL="38851" marR="38851" marT="19426" marB="194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60112735"/>
                  </a:ext>
                </a:extLst>
              </a:tr>
              <a:tr h="526574">
                <a:tc>
                  <a:txBody>
                    <a:bodyPr/>
                    <a:lstStyle/>
                    <a:p>
                      <a:r>
                        <a:rPr lang="en-US" sz="1400" b="1"/>
                        <a:t>Yodeck</a:t>
                      </a:r>
                      <a:endParaRPr lang="en-US" sz="1400"/>
                    </a:p>
                  </a:txBody>
                  <a:tcPr marL="38851" marR="38851" marT="19426" marB="194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Хороший контент-</a:t>
                      </a:r>
                      <a:r>
                        <a:rPr lang="ru-RU" sz="1400" dirty="0" err="1"/>
                        <a:t>воркфлоу</a:t>
                      </a:r>
                      <a:r>
                        <a:rPr lang="ru-RU" sz="1400" dirty="0"/>
                        <a:t> (утверждение, совместная работа), интеграция с Google </a:t>
                      </a:r>
                      <a:r>
                        <a:rPr lang="ru-RU" sz="1400" dirty="0" err="1"/>
                        <a:t>Slides</a:t>
                      </a:r>
                      <a:r>
                        <a:rPr lang="ru-RU" sz="1400" dirty="0"/>
                        <a:t> / </a:t>
                      </a:r>
                      <a:r>
                        <a:rPr lang="ru-RU" sz="1400" dirty="0" err="1"/>
                        <a:t>Canva</a:t>
                      </a:r>
                      <a:r>
                        <a:rPr lang="ru-RU" sz="1400" dirty="0"/>
                        <a:t>.</a:t>
                      </a:r>
                    </a:p>
                  </a:txBody>
                  <a:tcPr marL="38851" marR="38851" marT="19426" marB="194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Зависит от </a:t>
                      </a:r>
                      <a:r>
                        <a:rPr lang="ru-RU" sz="1400" dirty="0" err="1"/>
                        <a:t>Raspberry</a:t>
                      </a:r>
                      <a:r>
                        <a:rPr lang="ru-RU" sz="1400" dirty="0"/>
                        <a:t> </a:t>
                      </a:r>
                      <a:r>
                        <a:rPr lang="ru-RU" sz="1400" dirty="0" err="1"/>
                        <a:t>Pi</a:t>
                      </a:r>
                      <a:r>
                        <a:rPr lang="ru-RU" sz="1400" dirty="0"/>
                        <a:t> или аналогичного недорогого железа; может не хватать </a:t>
                      </a:r>
                      <a:r>
                        <a:rPr lang="ru-RU" sz="1400" dirty="0" err="1"/>
                        <a:t>enterprise</a:t>
                      </a:r>
                      <a:r>
                        <a:rPr lang="ru-RU" sz="1400" dirty="0"/>
                        <a:t>-функций.</a:t>
                      </a:r>
                    </a:p>
                  </a:txBody>
                  <a:tcPr marL="38851" marR="38851" marT="19426" marB="194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49733883"/>
                  </a:ext>
                </a:extLst>
              </a:tr>
              <a:tr h="891125">
                <a:tc>
                  <a:txBody>
                    <a:bodyPr/>
                    <a:lstStyle/>
                    <a:p>
                      <a:r>
                        <a:rPr lang="en-US" sz="1400" b="1"/>
                        <a:t>Xibo</a:t>
                      </a:r>
                      <a:endParaRPr lang="en-US" sz="1400"/>
                    </a:p>
                  </a:txBody>
                  <a:tcPr marL="38851" marR="38851" marT="19426" marB="194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Открытая платформа (</a:t>
                      </a:r>
                      <a:r>
                        <a:rPr lang="en-US" sz="1400" dirty="0"/>
                        <a:t>open-source), </a:t>
                      </a:r>
                      <a:r>
                        <a:rPr lang="ru-RU" sz="1400" dirty="0"/>
                        <a:t>большая гибкость, поддержка множества ОС и устройств (</a:t>
                      </a:r>
                      <a:r>
                        <a:rPr lang="en-US" sz="1400" dirty="0"/>
                        <a:t>Android, Windows, Linux). </a:t>
                      </a:r>
                    </a:p>
                  </a:txBody>
                  <a:tcPr marL="38851" marR="38851" marT="19426" marB="194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Крутая кривая обучения; настройка </a:t>
                      </a:r>
                      <a:r>
                        <a:rPr lang="ru-RU" sz="1400" dirty="0" err="1"/>
                        <a:t>self-host</a:t>
                      </a:r>
                      <a:r>
                        <a:rPr lang="ru-RU" sz="1400" dirty="0"/>
                        <a:t> требует технических навыков. Проблемы с </a:t>
                      </a:r>
                      <a:r>
                        <a:rPr lang="ru-RU" sz="1400" dirty="0" err="1"/>
                        <a:t>Android</a:t>
                      </a:r>
                      <a:r>
                        <a:rPr lang="ru-RU" sz="1400" dirty="0"/>
                        <a:t>-плеером (лицензия) и удалённой перезагрузкой. </a:t>
                      </a:r>
                    </a:p>
                  </a:txBody>
                  <a:tcPr marL="38851" marR="38851" marT="19426" marB="194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15619427"/>
                  </a:ext>
                </a:extLst>
              </a:tr>
              <a:tr h="707843">
                <a:tc>
                  <a:txBody>
                    <a:bodyPr/>
                    <a:lstStyle/>
                    <a:p>
                      <a:r>
                        <a:rPr lang="en-US" sz="1400" b="1"/>
                        <a:t>NoviSign</a:t>
                      </a:r>
                      <a:endParaRPr lang="en-US" sz="1400"/>
                    </a:p>
                  </a:txBody>
                  <a:tcPr marL="38851" marR="38851" marT="19426" marB="194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Очень простой </a:t>
                      </a:r>
                      <a:r>
                        <a:rPr lang="en-US" sz="1400" dirty="0"/>
                        <a:t>drag-and-drop </a:t>
                      </a:r>
                      <a:r>
                        <a:rPr lang="ru-RU" sz="1400" dirty="0"/>
                        <a:t>редактор, шаблоны, поддержка офлайн-воспроизведения, интерактивность (</a:t>
                      </a:r>
                      <a:r>
                        <a:rPr lang="en-US" sz="1400" dirty="0"/>
                        <a:t>QR, touch). </a:t>
                      </a:r>
                    </a:p>
                  </a:txBody>
                  <a:tcPr marL="38851" marR="38851" marT="19426" marB="194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Интерфейс управления устройствами может быть ограниченным, слабая глубина контроля устройств. </a:t>
                      </a:r>
                    </a:p>
                  </a:txBody>
                  <a:tcPr marL="38851" marR="38851" marT="19426" marB="194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70412002"/>
                  </a:ext>
                </a:extLst>
              </a:tr>
              <a:tr h="1012642">
                <a:tc>
                  <a:txBody>
                    <a:bodyPr/>
                    <a:lstStyle/>
                    <a:p>
                      <a:r>
                        <a:rPr lang="en-US" sz="1400" b="1"/>
                        <a:t>Signagelive (Navori)</a:t>
                      </a:r>
                      <a:endParaRPr lang="en-US" sz="1400"/>
                    </a:p>
                  </a:txBody>
                  <a:tcPr marL="38851" marR="38851" marT="19426" marB="194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Мощная </a:t>
                      </a:r>
                      <a:r>
                        <a:rPr lang="ru-RU" sz="1400" dirty="0" err="1"/>
                        <a:t>enterprise</a:t>
                      </a:r>
                      <a:r>
                        <a:rPr lang="ru-RU" sz="1400" dirty="0"/>
                        <a:t>-система с надежной </a:t>
                      </a:r>
                      <a:r>
                        <a:rPr lang="ru-RU" sz="1400" dirty="0" err="1"/>
                        <a:t>скалируемостью</a:t>
                      </a:r>
                      <a:r>
                        <a:rPr lang="ru-RU" sz="1400" dirty="0"/>
                        <a:t>, хорошей поддержкой крупных сетей</a:t>
                      </a:r>
                    </a:p>
                  </a:txBody>
                  <a:tcPr marL="38851" marR="38851" marT="19426" marB="194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Минусы: высокая стоимость внедрения и обслуживания, M&amp;A-риски (если платформа меняет владельцев)</a:t>
                      </a:r>
                    </a:p>
                  </a:txBody>
                  <a:tcPr marL="38851" marR="38851" marT="19426" marB="194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85907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2298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314C27C8-165C-5513-DB4B-9D840097C5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365760"/>
            <a:ext cx="10277856" cy="1655064"/>
          </a:xfrm>
          <a:noFill/>
        </p:spPr>
        <p:txBody>
          <a:bodyPr rtlCol="0">
            <a:noAutofit/>
          </a:bodyPr>
          <a:lstStyle/>
          <a:p>
            <a:r>
              <a:rPr lang="ru-RU" b="1" dirty="0"/>
              <a:t>Наше решение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ACE640F-7F5A-BDB7-205D-765FA80B67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62264" y="2276856"/>
            <a:ext cx="9377464" cy="3090672"/>
          </a:xfrm>
          <a:noFill/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ru-RU" sz="2400" b="1" dirty="0"/>
              <a:t>Централизованное управление с возможностью локальной кастомизации</a:t>
            </a:r>
          </a:p>
          <a:p>
            <a:pPr rtl="0"/>
            <a:r>
              <a:rPr lang="ru-RU" sz="2400" b="1" dirty="0"/>
              <a:t>Гибридный режим работы (онлайн/офлайн) с автоматической синхронизацией</a:t>
            </a:r>
          </a:p>
          <a:p>
            <a:pPr rtl="0"/>
            <a:r>
              <a:rPr lang="ru-RU" sz="2400" b="1" dirty="0"/>
              <a:t>Точная синхронизация воспроизведения на всех устройствах</a:t>
            </a:r>
          </a:p>
          <a:p>
            <a:pPr rtl="0"/>
            <a:r>
              <a:rPr lang="ru-RU" sz="2400" b="1" dirty="0"/>
              <a:t>Кроссплатформенная поддержка (</a:t>
            </a:r>
            <a:r>
              <a:rPr lang="en-US" sz="2400" b="1" dirty="0"/>
              <a:t>Windows, Linux, Android, iOS)</a:t>
            </a:r>
            <a:endParaRPr lang="ru-RU" sz="2400" b="1" dirty="0"/>
          </a:p>
          <a:p>
            <a:pPr rtl="0"/>
            <a:r>
              <a:rPr lang="ru-RU" sz="2400" b="1" dirty="0"/>
              <a:t>Интуитивный интерфейс для создания расписаний и секвенций</a:t>
            </a:r>
          </a:p>
        </p:txBody>
      </p:sp>
      <p:sp>
        <p:nvSpPr>
          <p:cNvPr id="8" name="Заполнитель номера слайда 7">
            <a:extLst>
              <a:ext uri="{FF2B5EF4-FFF2-40B4-BE49-F238E27FC236}">
                <a16:creationId xmlns:a16="http://schemas.microsoft.com/office/drawing/2014/main" id="{093736AF-0027-E734-82A8-010D7129D0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75912" y="6563001"/>
            <a:ext cx="2743200" cy="228600"/>
          </a:xfrm>
        </p:spPr>
        <p:txBody>
          <a:bodyPr rtlCol="0"/>
          <a:lstStyle/>
          <a:p>
            <a:pPr rtl="0"/>
            <a:fld id="{CBD12358-51D2-46B3-9BDE-DF29528B9454}" type="slidenum">
              <a:rPr lang="en-US" smtClean="0"/>
              <a:pPr rtl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96091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22A0D7AA-8A21-B977-56ED-94406F2995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5756" y="818450"/>
            <a:ext cx="6879844" cy="2743200"/>
          </a:xfrm>
          <a:noFill/>
        </p:spPr>
        <p:txBody>
          <a:bodyPr rtlCol="0" anchor="b">
            <a:noAutofit/>
          </a:bodyPr>
          <a:lstStyle/>
          <a:p>
            <a:pPr rtl="0"/>
            <a:r>
              <a:rPr lang="ru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751616652"/>
      </p:ext>
    </p:extLst>
  </p:cSld>
  <p:clrMapOvr>
    <a:masterClrMapping/>
  </p:clrMapOvr>
</p:sld>
</file>

<file path=ppt/theme/theme1.xml><?xml version="1.0" encoding="utf-8"?>
<a:theme xmlns:a="http://schemas.openxmlformats.org/drawingml/2006/main" name="Пользовательская">
  <a:themeElements>
    <a:clrScheme name="Blue spheres">
      <a:dk1>
        <a:srgbClr val="000000"/>
      </a:dk1>
      <a:lt1>
        <a:srgbClr val="FFFFFF"/>
      </a:lt1>
      <a:dk2>
        <a:srgbClr val="E3E7ED"/>
      </a:dk2>
      <a:lt2>
        <a:srgbClr val="E8E8E8"/>
      </a:lt2>
      <a:accent1>
        <a:srgbClr val="7673F7"/>
      </a:accent1>
      <a:accent2>
        <a:srgbClr val="B8C2FD"/>
      </a:accent2>
      <a:accent3>
        <a:srgbClr val="DFE3FC"/>
      </a:accent3>
      <a:accent4>
        <a:srgbClr val="55B3FD"/>
      </a:accent4>
      <a:accent5>
        <a:srgbClr val="99F7F7"/>
      </a:accent5>
      <a:accent6>
        <a:srgbClr val="FEE43F"/>
      </a:accent6>
      <a:hlink>
        <a:srgbClr val="467886"/>
      </a:hlink>
      <a:folHlink>
        <a:srgbClr val="96607D"/>
      </a:folHlink>
    </a:clrScheme>
    <a:fontScheme name="Custom 23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M34076243_win32_CP_V3" id="{81AB0711-29F9-49D0-8A73-16AF25FD4C08}" vid="{D5AD44AB-53B9-4654-A4F8-1821A28F277A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9" ma:contentTypeDescription="Create a new document." ma:contentTypeScope="" ma:versionID="6a914531ae0f23be31da2eba1f3b42a9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ae00154c9e66547f022c4923f88826d6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hidden="true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hidden="tru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hidden="true" ma:internalName="Background" ma:readOnly="false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EA9B47F-3DD8-4645-81DC-B88780643C07}">
  <ds:schemaRefs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schemas.microsoft.com/sharepoint/v3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D9F7D870-58E6-48A2-A932-190ED7A8A1D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0C07E3D-60A7-4F4E-8208-D9CCD01982CB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22726</TotalTime>
  <Words>540</Words>
  <Application>Microsoft Office PowerPoint</Application>
  <PresentationFormat>Широкоэкранный</PresentationFormat>
  <Paragraphs>55</Paragraphs>
  <Slides>9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Aptos</vt:lpstr>
      <vt:lpstr>Arial</vt:lpstr>
      <vt:lpstr>Calibri</vt:lpstr>
      <vt:lpstr>Пользовательская</vt:lpstr>
      <vt:lpstr>Платформа для управления воспроизведением мультимедийного контента на удаленных устройствах </vt:lpstr>
      <vt:lpstr>Цель проекта:</vt:lpstr>
      <vt:lpstr>Задачи проекта:</vt:lpstr>
      <vt:lpstr>Анализ рынка</vt:lpstr>
      <vt:lpstr>Презентация PowerPoint</vt:lpstr>
      <vt:lpstr>Целевая аудитория</vt:lpstr>
      <vt:lpstr>Анализ существующих платформ</vt:lpstr>
      <vt:lpstr>Наше решение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NNGASU</dc:creator>
  <cp:lastModifiedBy>NNGASU</cp:lastModifiedBy>
  <cp:revision>10</cp:revision>
  <dcterms:created xsi:type="dcterms:W3CDTF">2023-08-29T05:38:01Z</dcterms:created>
  <dcterms:modified xsi:type="dcterms:W3CDTF">2025-11-18T09:36:01Z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